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78_D594EE4F.xml" ContentType="application/vnd.ms-powerpoint.comments+xml"/>
  <Override PartName="/ppt/notesSlides/notesSlide6.xml" ContentType="application/vnd.openxmlformats-officedocument.presentationml.notesSlide+xml"/>
  <Override PartName="/ppt/comments/modernComment_17A_72FAD8A3.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328" r:id="rId2"/>
    <p:sldId id="330" r:id="rId3"/>
    <p:sldId id="379" r:id="rId4"/>
    <p:sldId id="370" r:id="rId5"/>
    <p:sldId id="371" r:id="rId6"/>
    <p:sldId id="372" r:id="rId7"/>
    <p:sldId id="373" r:id="rId8"/>
    <p:sldId id="375" r:id="rId9"/>
    <p:sldId id="387" r:id="rId10"/>
    <p:sldId id="388" r:id="rId11"/>
    <p:sldId id="380" r:id="rId12"/>
    <p:sldId id="381" r:id="rId13"/>
    <p:sldId id="376" r:id="rId14"/>
    <p:sldId id="378" r:id="rId15"/>
    <p:sldId id="377" r:id="rId16"/>
    <p:sldId id="382" r:id="rId17"/>
    <p:sldId id="384" r:id="rId18"/>
    <p:sldId id="383" r:id="rId19"/>
    <p:sldId id="385" r:id="rId20"/>
    <p:sldId id="386" r:id="rId21"/>
    <p:sldId id="389" r:id="rId22"/>
    <p:sldId id="39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534D905-23E5-E736-57D3-B7B0D5814F9C}" name="Alexander Philip Beyer" initials="APB" userId="S::abeyer@umd.edu::a275f29c-3baf-4e59-853b-09bf0a83a09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1A32"/>
    <a:srgbClr val="E31831"/>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83039" autoAdjust="0"/>
  </p:normalViewPr>
  <p:slideViewPr>
    <p:cSldViewPr snapToGrid="0" snapToObjects="1">
      <p:cViewPr varScale="1">
        <p:scale>
          <a:sx n="79" d="100"/>
          <a:sy n="79" d="100"/>
        </p:scale>
        <p:origin x="114" y="348"/>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omments/modernComment_178_D594EE4F.xml><?xml version="1.0" encoding="utf-8"?>
<p188:cmLst xmlns:a="http://schemas.openxmlformats.org/drawingml/2006/main" xmlns:r="http://schemas.openxmlformats.org/officeDocument/2006/relationships" xmlns:p188="http://schemas.microsoft.com/office/powerpoint/2018/8/main">
  <p188:cm id="{BDCDCD35-1B39-43AA-8E52-FABEA9BE7076}" authorId="{8534D905-23E5-E736-57D3-B7B0D5814F9C}" created="2023-03-07T22:47:28.869">
    <pc:sldMkLst xmlns:pc="http://schemas.microsoft.com/office/powerpoint/2013/main/command">
      <pc:docMk/>
      <pc:sldMk cId="3583307343" sldId="376"/>
    </pc:sldMkLst>
    <p188:txBody>
      <a:bodyPr/>
      <a:lstStyle/>
      <a:p>
        <a:r>
          <a:rPr lang="en-US"/>
          <a:t>Graph theory</a:t>
        </a:r>
      </a:p>
    </p188:txBody>
  </p188:cm>
</p188:cmLst>
</file>

<file path=ppt/comments/modernComment_17A_72FAD8A3.xml><?xml version="1.0" encoding="utf-8"?>
<p188:cmLst xmlns:a="http://schemas.openxmlformats.org/drawingml/2006/main" xmlns:r="http://schemas.openxmlformats.org/officeDocument/2006/relationships" xmlns:p188="http://schemas.microsoft.com/office/powerpoint/2018/8/main">
  <p188:cm id="{688B74BE-2E78-44CC-9AE6-D969B253E09C}" authorId="{8534D905-23E5-E736-57D3-B7B0D5814F9C}" created="2023-03-07T22:47:36.306">
    <pc:sldMkLst xmlns:pc="http://schemas.microsoft.com/office/powerpoint/2013/main/command">
      <pc:docMk/>
      <pc:sldMk cId="1929042083" sldId="378"/>
    </pc:sldMkLst>
    <p188:txBody>
      <a:bodyPr/>
      <a:lstStyle/>
      <a:p>
        <a:r>
          <a:rPr lang="en-US"/>
          <a:t>GNN theory</a:t>
        </a:r>
      </a:p>
    </p188:txBody>
  </p188:cm>
</p188:cmLst>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3ED106-79CC-4369-8896-B86A17847D51}" type="doc">
      <dgm:prSet loTypeId="urn:microsoft.com/office/officeart/2005/8/layout/process3" loCatId="process" qsTypeId="urn:microsoft.com/office/officeart/2005/8/quickstyle/simple1" qsCatId="simple" csTypeId="urn:microsoft.com/office/officeart/2005/8/colors/accent0_3" csCatId="mainScheme" phldr="1"/>
      <dgm:spPr/>
      <dgm:t>
        <a:bodyPr/>
        <a:lstStyle/>
        <a:p>
          <a:endParaRPr lang="en-US"/>
        </a:p>
      </dgm:t>
    </dgm:pt>
    <dgm:pt modelId="{63579278-3998-4564-AD5A-33A01B95391C}">
      <dgm:prSet phldrT="[Text]"/>
      <dgm:spPr/>
      <dgm:t>
        <a:bodyPr/>
        <a:lstStyle/>
        <a:p>
          <a:r>
            <a:rPr lang="en-US" dirty="0"/>
            <a:t>Year 1, Q1-2</a:t>
          </a:r>
        </a:p>
      </dgm:t>
    </dgm:pt>
    <dgm:pt modelId="{4CC85FF7-8EAF-4AC6-AEB5-E8024A5C7C1E}" type="parTrans" cxnId="{6748F862-D902-4B90-B3BA-F6E4E0E9F0AB}">
      <dgm:prSet/>
      <dgm:spPr/>
      <dgm:t>
        <a:bodyPr/>
        <a:lstStyle/>
        <a:p>
          <a:endParaRPr lang="en-US"/>
        </a:p>
      </dgm:t>
    </dgm:pt>
    <dgm:pt modelId="{9E7CBBAF-D8DA-4D50-AED1-CEFC3CDAD412}" type="sibTrans" cxnId="{6748F862-D902-4B90-B3BA-F6E4E0E9F0AB}">
      <dgm:prSet/>
      <dgm:spPr/>
      <dgm:t>
        <a:bodyPr/>
        <a:lstStyle/>
        <a:p>
          <a:endParaRPr lang="en-US"/>
        </a:p>
      </dgm:t>
    </dgm:pt>
    <dgm:pt modelId="{2DB37F49-54D8-4A42-AB02-38D97D451EEA}">
      <dgm:prSet phldrT="[Text]"/>
      <dgm:spPr/>
      <dgm:t>
        <a:bodyPr/>
        <a:lstStyle/>
        <a:p>
          <a:r>
            <a:rPr lang="en-US" dirty="0"/>
            <a:t>Develop and verify interpretability metrics</a:t>
          </a:r>
        </a:p>
      </dgm:t>
    </dgm:pt>
    <dgm:pt modelId="{F45D2E5E-82F0-4A14-9024-BC5CB2699622}" type="parTrans" cxnId="{4905477C-B570-4E03-AF1D-2331497045CA}">
      <dgm:prSet/>
      <dgm:spPr/>
      <dgm:t>
        <a:bodyPr/>
        <a:lstStyle/>
        <a:p>
          <a:endParaRPr lang="en-US"/>
        </a:p>
      </dgm:t>
    </dgm:pt>
    <dgm:pt modelId="{4E0BA1F7-D973-4FAE-8A27-6EFAA0672BD9}" type="sibTrans" cxnId="{4905477C-B570-4E03-AF1D-2331497045CA}">
      <dgm:prSet/>
      <dgm:spPr/>
      <dgm:t>
        <a:bodyPr/>
        <a:lstStyle/>
        <a:p>
          <a:endParaRPr lang="en-US"/>
        </a:p>
      </dgm:t>
    </dgm:pt>
    <dgm:pt modelId="{B0AA024E-B537-4023-9490-B54EC403AE14}">
      <dgm:prSet phldrT="[Text]"/>
      <dgm:spPr/>
      <dgm:t>
        <a:bodyPr/>
        <a:lstStyle/>
        <a:p>
          <a:r>
            <a:rPr lang="en-US" dirty="0"/>
            <a:t>Year 1, Q3-4</a:t>
          </a:r>
        </a:p>
      </dgm:t>
    </dgm:pt>
    <dgm:pt modelId="{A65B20C4-C879-4B21-9FC8-13F51EAD293D}" type="parTrans" cxnId="{C1C09B9A-C76C-4349-B531-7E9DCF01DB04}">
      <dgm:prSet/>
      <dgm:spPr/>
      <dgm:t>
        <a:bodyPr/>
        <a:lstStyle/>
        <a:p>
          <a:endParaRPr lang="en-US"/>
        </a:p>
      </dgm:t>
    </dgm:pt>
    <dgm:pt modelId="{FCB01CEF-B38E-43D6-90B1-8160DA0286BE}" type="sibTrans" cxnId="{C1C09B9A-C76C-4349-B531-7E9DCF01DB04}">
      <dgm:prSet/>
      <dgm:spPr/>
      <dgm:t>
        <a:bodyPr/>
        <a:lstStyle/>
        <a:p>
          <a:endParaRPr lang="en-US"/>
        </a:p>
      </dgm:t>
    </dgm:pt>
    <dgm:pt modelId="{5E04270E-2983-45DD-B7ED-70263CC1E49B}">
      <dgm:prSet phldrT="[Text]"/>
      <dgm:spPr/>
      <dgm:t>
        <a:bodyPr/>
        <a:lstStyle/>
        <a:p>
          <a:r>
            <a:rPr lang="en-US" dirty="0"/>
            <a:t>Deployment in unstructured but controlled real world settings</a:t>
          </a:r>
        </a:p>
      </dgm:t>
    </dgm:pt>
    <dgm:pt modelId="{3A1937B1-B0E6-4C9A-A5BF-0AB58A0B84A2}" type="parTrans" cxnId="{0BE67400-D443-4A9F-8992-6F0914679A29}">
      <dgm:prSet/>
      <dgm:spPr/>
      <dgm:t>
        <a:bodyPr/>
        <a:lstStyle/>
        <a:p>
          <a:endParaRPr lang="en-US"/>
        </a:p>
      </dgm:t>
    </dgm:pt>
    <dgm:pt modelId="{5BD7D242-BEF1-4331-83B0-BADF4BFF1DD4}" type="sibTrans" cxnId="{0BE67400-D443-4A9F-8992-6F0914679A29}">
      <dgm:prSet/>
      <dgm:spPr/>
      <dgm:t>
        <a:bodyPr/>
        <a:lstStyle/>
        <a:p>
          <a:endParaRPr lang="en-US"/>
        </a:p>
      </dgm:t>
    </dgm:pt>
    <dgm:pt modelId="{61F82E75-7B14-4DBE-B607-29B9526299C8}">
      <dgm:prSet phldrT="[Text]"/>
      <dgm:spPr/>
      <dgm:t>
        <a:bodyPr/>
        <a:lstStyle/>
        <a:p>
          <a:r>
            <a:rPr lang="en-US" dirty="0"/>
            <a:t>Year 2</a:t>
          </a:r>
        </a:p>
      </dgm:t>
    </dgm:pt>
    <dgm:pt modelId="{3E5FBBD9-B93F-4C29-A354-68949D917459}" type="parTrans" cxnId="{6080A5C2-FEE6-4243-A175-B512BA5C2FB8}">
      <dgm:prSet/>
      <dgm:spPr/>
      <dgm:t>
        <a:bodyPr/>
        <a:lstStyle/>
        <a:p>
          <a:endParaRPr lang="en-US"/>
        </a:p>
      </dgm:t>
    </dgm:pt>
    <dgm:pt modelId="{23F9CE0C-36DC-4D63-B1D3-A76635C675EE}" type="sibTrans" cxnId="{6080A5C2-FEE6-4243-A175-B512BA5C2FB8}">
      <dgm:prSet/>
      <dgm:spPr/>
      <dgm:t>
        <a:bodyPr/>
        <a:lstStyle/>
        <a:p>
          <a:endParaRPr lang="en-US"/>
        </a:p>
      </dgm:t>
    </dgm:pt>
    <dgm:pt modelId="{7C718948-E279-40F0-A327-39FC26AFCE26}">
      <dgm:prSet phldrT="[Text]"/>
      <dgm:spPr/>
      <dgm:t>
        <a:bodyPr/>
        <a:lstStyle/>
        <a:p>
          <a:r>
            <a:rPr lang="en-US" dirty="0"/>
            <a:t>Extend to more realistic, totally unstructured human environments</a:t>
          </a:r>
        </a:p>
      </dgm:t>
    </dgm:pt>
    <dgm:pt modelId="{2529BA78-F45E-46FC-8741-3E630BF9A0BF}" type="parTrans" cxnId="{32C3BD4F-213C-44F9-B458-D69B3375FD55}">
      <dgm:prSet/>
      <dgm:spPr/>
      <dgm:t>
        <a:bodyPr/>
        <a:lstStyle/>
        <a:p>
          <a:endParaRPr lang="en-US"/>
        </a:p>
      </dgm:t>
    </dgm:pt>
    <dgm:pt modelId="{691E23C6-6996-4D72-AF80-2442B17EC9D4}" type="sibTrans" cxnId="{32C3BD4F-213C-44F9-B458-D69B3375FD55}">
      <dgm:prSet/>
      <dgm:spPr/>
      <dgm:t>
        <a:bodyPr/>
        <a:lstStyle/>
        <a:p>
          <a:endParaRPr lang="en-US"/>
        </a:p>
      </dgm:t>
    </dgm:pt>
    <dgm:pt modelId="{74B30A71-B624-4FA5-B3EF-FC6D6E7C31CC}">
      <dgm:prSet phldrT="[Text]"/>
      <dgm:spPr/>
      <dgm:t>
        <a:bodyPr/>
        <a:lstStyle/>
        <a:p>
          <a:r>
            <a:rPr lang="en-US" dirty="0"/>
            <a:t>Tests in simulation and structured lab environments</a:t>
          </a:r>
        </a:p>
      </dgm:t>
    </dgm:pt>
    <dgm:pt modelId="{BC95620F-6288-45FA-812B-9407257E4595}" type="parTrans" cxnId="{FDBA3B0C-DB8A-40DB-84CF-5F79E4A4E97B}">
      <dgm:prSet/>
      <dgm:spPr/>
      <dgm:t>
        <a:bodyPr/>
        <a:lstStyle/>
        <a:p>
          <a:endParaRPr lang="en-US"/>
        </a:p>
      </dgm:t>
    </dgm:pt>
    <dgm:pt modelId="{F5CF2597-A60D-45F7-81D5-9227ED7CFAD7}" type="sibTrans" cxnId="{FDBA3B0C-DB8A-40DB-84CF-5F79E4A4E97B}">
      <dgm:prSet/>
      <dgm:spPr/>
      <dgm:t>
        <a:bodyPr/>
        <a:lstStyle/>
        <a:p>
          <a:endParaRPr lang="en-US"/>
        </a:p>
      </dgm:t>
    </dgm:pt>
    <dgm:pt modelId="{55413F55-2498-4F55-BBC6-FEA59A532E5D}">
      <dgm:prSet phldrT="[Text]"/>
      <dgm:spPr/>
      <dgm:t>
        <a:bodyPr/>
        <a:lstStyle/>
        <a:p>
          <a:r>
            <a:rPr lang="en-US" dirty="0"/>
            <a:t>Comparison against existing state-of-the-art metrics</a:t>
          </a:r>
        </a:p>
      </dgm:t>
    </dgm:pt>
    <dgm:pt modelId="{8C3E7292-5D7B-40CB-9C02-CF60FD8B4B6C}" type="parTrans" cxnId="{E07B8C0A-855A-4F65-AC2A-871840515F33}">
      <dgm:prSet/>
      <dgm:spPr/>
      <dgm:t>
        <a:bodyPr/>
        <a:lstStyle/>
        <a:p>
          <a:endParaRPr lang="en-US"/>
        </a:p>
      </dgm:t>
    </dgm:pt>
    <dgm:pt modelId="{98DC7EE0-D2B0-43FA-B440-4CC223E825CE}" type="sibTrans" cxnId="{E07B8C0A-855A-4F65-AC2A-871840515F33}">
      <dgm:prSet/>
      <dgm:spPr/>
      <dgm:t>
        <a:bodyPr/>
        <a:lstStyle/>
        <a:p>
          <a:endParaRPr lang="en-US"/>
        </a:p>
      </dgm:t>
    </dgm:pt>
    <dgm:pt modelId="{8DD9142E-C560-491E-8F4D-C4DD91328289}">
      <dgm:prSet phldrT="[Text]"/>
      <dgm:spPr/>
      <dgm:t>
        <a:bodyPr/>
        <a:lstStyle/>
        <a:p>
          <a:r>
            <a:rPr lang="en-US" dirty="0"/>
            <a:t>Rigorously verify that interpretability is maintained in more complex environments</a:t>
          </a:r>
        </a:p>
      </dgm:t>
    </dgm:pt>
    <dgm:pt modelId="{A940C022-7425-438A-9D46-27813FA33545}" type="parTrans" cxnId="{A6AD9F8F-5D6F-4C05-A430-FD7742FF3A4E}">
      <dgm:prSet/>
      <dgm:spPr/>
      <dgm:t>
        <a:bodyPr/>
        <a:lstStyle/>
        <a:p>
          <a:endParaRPr lang="en-US"/>
        </a:p>
      </dgm:t>
    </dgm:pt>
    <dgm:pt modelId="{90C68979-DD05-485D-8A41-5BD9468A9FE1}" type="sibTrans" cxnId="{A6AD9F8F-5D6F-4C05-A430-FD7742FF3A4E}">
      <dgm:prSet/>
      <dgm:spPr/>
      <dgm:t>
        <a:bodyPr/>
        <a:lstStyle/>
        <a:p>
          <a:endParaRPr lang="en-US"/>
        </a:p>
      </dgm:t>
    </dgm:pt>
    <dgm:pt modelId="{FA820647-9C46-4DE1-BC27-94FD28EB0626}">
      <dgm:prSet phldrT="[Text]"/>
      <dgm:spPr/>
      <dgm:t>
        <a:bodyPr/>
        <a:lstStyle/>
        <a:p>
          <a:r>
            <a:rPr lang="en-US" dirty="0"/>
            <a:t>Begin controlled Human-Robot interaction tests to ensure safety and robustness of metrics</a:t>
          </a:r>
        </a:p>
      </dgm:t>
    </dgm:pt>
    <dgm:pt modelId="{604EC18A-E170-4D80-82CA-00C3799F6499}" type="parTrans" cxnId="{CC12DCE5-7567-4E69-9564-BD34BB97EFFE}">
      <dgm:prSet/>
      <dgm:spPr/>
      <dgm:t>
        <a:bodyPr/>
        <a:lstStyle/>
        <a:p>
          <a:endParaRPr lang="en-US"/>
        </a:p>
      </dgm:t>
    </dgm:pt>
    <dgm:pt modelId="{85CB0166-26FF-4DF7-A2C5-4C8A7E508390}" type="sibTrans" cxnId="{CC12DCE5-7567-4E69-9564-BD34BB97EFFE}">
      <dgm:prSet/>
      <dgm:spPr/>
      <dgm:t>
        <a:bodyPr/>
        <a:lstStyle/>
        <a:p>
          <a:endParaRPr lang="en-US"/>
        </a:p>
      </dgm:t>
    </dgm:pt>
    <dgm:pt modelId="{040F8587-5A79-47FB-852B-C990D0FA769E}">
      <dgm:prSet phldrT="[Text]"/>
      <dgm:spPr/>
      <dgm:t>
        <a:bodyPr/>
        <a:lstStyle/>
        <a:p>
          <a:r>
            <a:rPr lang="en-US" dirty="0"/>
            <a:t>Slowly allow more uncontrolled interactions to test model limits</a:t>
          </a:r>
        </a:p>
      </dgm:t>
    </dgm:pt>
    <dgm:pt modelId="{3F891A9E-ADF3-45EE-B6D6-CDA03AB6ABFA}" type="parTrans" cxnId="{4CD75D1B-EB67-4ECE-A06A-4C6E55927852}">
      <dgm:prSet/>
      <dgm:spPr/>
      <dgm:t>
        <a:bodyPr/>
        <a:lstStyle/>
        <a:p>
          <a:endParaRPr lang="en-US"/>
        </a:p>
      </dgm:t>
    </dgm:pt>
    <dgm:pt modelId="{719AD1BA-37F4-4147-888D-55B079A72AF3}" type="sibTrans" cxnId="{4CD75D1B-EB67-4ECE-A06A-4C6E55927852}">
      <dgm:prSet/>
      <dgm:spPr/>
      <dgm:t>
        <a:bodyPr/>
        <a:lstStyle/>
        <a:p>
          <a:endParaRPr lang="en-US"/>
        </a:p>
      </dgm:t>
    </dgm:pt>
    <dgm:pt modelId="{D3075733-C0FD-479F-B94D-6A915C6580E5}">
      <dgm:prSet phldrT="[Text]"/>
      <dgm:spPr/>
      <dgm:t>
        <a:bodyPr/>
        <a:lstStyle/>
        <a:p>
          <a:r>
            <a:rPr lang="en-US" dirty="0"/>
            <a:t>Develop robust, interpretable model </a:t>
          </a:r>
          <a:r>
            <a:rPr lang="en-US" dirty="0" err="1"/>
            <a:t>failsafes</a:t>
          </a:r>
          <a:endParaRPr lang="en-US" dirty="0"/>
        </a:p>
      </dgm:t>
    </dgm:pt>
    <dgm:pt modelId="{42B4025B-4B0B-4195-BDCD-722529F9B9C2}" type="parTrans" cxnId="{CBF1A228-B3C7-4ABF-A89E-00ED9EFAAD5F}">
      <dgm:prSet/>
      <dgm:spPr/>
      <dgm:t>
        <a:bodyPr/>
        <a:lstStyle/>
        <a:p>
          <a:endParaRPr lang="en-US"/>
        </a:p>
      </dgm:t>
    </dgm:pt>
    <dgm:pt modelId="{CF665755-0A97-424C-A30F-E2D2FEF2507D}" type="sibTrans" cxnId="{CBF1A228-B3C7-4ABF-A89E-00ED9EFAAD5F}">
      <dgm:prSet/>
      <dgm:spPr/>
      <dgm:t>
        <a:bodyPr/>
        <a:lstStyle/>
        <a:p>
          <a:endParaRPr lang="en-US"/>
        </a:p>
      </dgm:t>
    </dgm:pt>
    <dgm:pt modelId="{62663985-33A9-4CE5-80C8-7608A86A791F}">
      <dgm:prSet phldrT="[Text]"/>
      <dgm:spPr/>
      <dgm:t>
        <a:bodyPr/>
        <a:lstStyle/>
        <a:p>
          <a:r>
            <a:rPr lang="en-US" dirty="0"/>
            <a:t>Ensure all </a:t>
          </a:r>
          <a:r>
            <a:rPr lang="en-US" dirty="0" err="1"/>
            <a:t>failsafes</a:t>
          </a:r>
          <a:r>
            <a:rPr lang="en-US" dirty="0"/>
            <a:t> work as intended</a:t>
          </a:r>
        </a:p>
      </dgm:t>
    </dgm:pt>
    <dgm:pt modelId="{C5CFF249-6FE4-495A-8299-2D32AD439907}" type="parTrans" cxnId="{80230F6B-6274-45E2-B69F-28D35A038488}">
      <dgm:prSet/>
      <dgm:spPr/>
      <dgm:t>
        <a:bodyPr/>
        <a:lstStyle/>
        <a:p>
          <a:endParaRPr lang="en-US"/>
        </a:p>
      </dgm:t>
    </dgm:pt>
    <dgm:pt modelId="{A09EC40C-E77F-41E0-B9BA-B6DDF2E2CF51}" type="sibTrans" cxnId="{80230F6B-6274-45E2-B69F-28D35A038488}">
      <dgm:prSet/>
      <dgm:spPr/>
      <dgm:t>
        <a:bodyPr/>
        <a:lstStyle/>
        <a:p>
          <a:endParaRPr lang="en-US"/>
        </a:p>
      </dgm:t>
    </dgm:pt>
    <dgm:pt modelId="{C16058BD-DFC2-454E-999A-3D7BC4307FFF}">
      <dgm:prSet phldrT="[Text]"/>
      <dgm:spPr/>
      <dgm:t>
        <a:bodyPr/>
        <a:lstStyle/>
        <a:p>
          <a:r>
            <a:rPr lang="en-US" dirty="0"/>
            <a:t>Recheck all </a:t>
          </a:r>
          <a:r>
            <a:rPr lang="en-US" dirty="0" err="1"/>
            <a:t>failsafes</a:t>
          </a:r>
          <a:r>
            <a:rPr lang="en-US" dirty="0"/>
            <a:t> before allowing for more interaction between humans and agents</a:t>
          </a:r>
        </a:p>
      </dgm:t>
    </dgm:pt>
    <dgm:pt modelId="{39A23A8C-E65F-4DD3-9FCA-F162FC9EC0CA}" type="parTrans" cxnId="{158B952A-12DF-46F1-9BC2-7DCE00F4BA52}">
      <dgm:prSet/>
      <dgm:spPr/>
      <dgm:t>
        <a:bodyPr/>
        <a:lstStyle/>
        <a:p>
          <a:endParaRPr lang="en-US"/>
        </a:p>
      </dgm:t>
    </dgm:pt>
    <dgm:pt modelId="{A36D2E2F-5718-4E81-963A-B832AE80E2C8}" type="sibTrans" cxnId="{158B952A-12DF-46F1-9BC2-7DCE00F4BA52}">
      <dgm:prSet/>
      <dgm:spPr/>
      <dgm:t>
        <a:bodyPr/>
        <a:lstStyle/>
        <a:p>
          <a:endParaRPr lang="en-US"/>
        </a:p>
      </dgm:t>
    </dgm:pt>
    <dgm:pt modelId="{3E28572D-C238-431C-8B50-8733B2434CA6}">
      <dgm:prSet phldrT="[Text]"/>
      <dgm:spPr/>
      <dgm:t>
        <a:bodyPr/>
        <a:lstStyle/>
        <a:p>
          <a:endParaRPr lang="en-US" dirty="0"/>
        </a:p>
      </dgm:t>
    </dgm:pt>
    <dgm:pt modelId="{06C25AC3-53E7-4315-8015-7D865DFAE7FA}" type="parTrans" cxnId="{7C7A82C1-6315-406E-B9C7-2C2D81633902}">
      <dgm:prSet/>
      <dgm:spPr/>
      <dgm:t>
        <a:bodyPr/>
        <a:lstStyle/>
        <a:p>
          <a:endParaRPr lang="en-US"/>
        </a:p>
      </dgm:t>
    </dgm:pt>
    <dgm:pt modelId="{CD1959C1-9DB8-4BAA-B1E6-10CCBE6BBF97}" type="sibTrans" cxnId="{7C7A82C1-6315-406E-B9C7-2C2D81633902}">
      <dgm:prSet/>
      <dgm:spPr/>
      <dgm:t>
        <a:bodyPr/>
        <a:lstStyle/>
        <a:p>
          <a:endParaRPr lang="en-US"/>
        </a:p>
      </dgm:t>
    </dgm:pt>
    <dgm:pt modelId="{25BC7D2E-4F81-4B53-999A-8B658CBAF3BD}">
      <dgm:prSet phldrT="[Text]"/>
      <dgm:spPr/>
      <dgm:t>
        <a:bodyPr/>
        <a:lstStyle/>
        <a:p>
          <a:r>
            <a:rPr lang="en-US" dirty="0"/>
            <a:t>Apply metrics to real world heterogenous systems</a:t>
          </a:r>
        </a:p>
      </dgm:t>
    </dgm:pt>
    <dgm:pt modelId="{15C0F817-B9E1-46A4-B136-9071E8DF8073}" type="parTrans" cxnId="{08D5761A-D97A-4F2B-BCAC-A04783019190}">
      <dgm:prSet/>
      <dgm:spPr/>
      <dgm:t>
        <a:bodyPr/>
        <a:lstStyle/>
        <a:p>
          <a:endParaRPr lang="en-US"/>
        </a:p>
      </dgm:t>
    </dgm:pt>
    <dgm:pt modelId="{606C1CA1-3301-4FFD-96C4-0642007C50EE}" type="sibTrans" cxnId="{08D5761A-D97A-4F2B-BCAC-A04783019190}">
      <dgm:prSet/>
      <dgm:spPr/>
      <dgm:t>
        <a:bodyPr/>
        <a:lstStyle/>
        <a:p>
          <a:endParaRPr lang="en-US"/>
        </a:p>
      </dgm:t>
    </dgm:pt>
    <dgm:pt modelId="{E8063CA6-41CC-4D08-8E56-8F71D8651C9B}">
      <dgm:prSet phldrT="[Text]"/>
      <dgm:spPr/>
      <dgm:t>
        <a:bodyPr/>
        <a:lstStyle/>
        <a:p>
          <a:r>
            <a:rPr lang="en-US" dirty="0"/>
            <a:t>Review of relevant literature to identify state of the art GNN architectures and current best methods for improving DRL and NN Interpretability</a:t>
          </a:r>
        </a:p>
      </dgm:t>
    </dgm:pt>
    <dgm:pt modelId="{213BCE7D-DE88-48B6-93E0-F676AE7A05C2}" type="parTrans" cxnId="{1B7DB669-04EC-4645-ACEC-01121B6EFFF5}">
      <dgm:prSet/>
      <dgm:spPr/>
      <dgm:t>
        <a:bodyPr/>
        <a:lstStyle/>
        <a:p>
          <a:endParaRPr lang="en-US"/>
        </a:p>
      </dgm:t>
    </dgm:pt>
    <dgm:pt modelId="{D7E2CCC4-4052-49D0-855F-BF3071FDF7F0}" type="sibTrans" cxnId="{1B7DB669-04EC-4645-ACEC-01121B6EFFF5}">
      <dgm:prSet/>
      <dgm:spPr/>
      <dgm:t>
        <a:bodyPr/>
        <a:lstStyle/>
        <a:p>
          <a:endParaRPr lang="en-US"/>
        </a:p>
      </dgm:t>
    </dgm:pt>
    <dgm:pt modelId="{03D81A1F-595C-451D-9E24-202A491F318B}">
      <dgm:prSet phldrT="[Text]"/>
      <dgm:spPr/>
      <dgm:t>
        <a:bodyPr/>
        <a:lstStyle/>
        <a:p>
          <a:r>
            <a:rPr lang="en-US" dirty="0"/>
            <a:t>Develop frameworks for Centralized Training with Decentralized Execution (CTDE) and Decentralized Training and Execution (DTDE)</a:t>
          </a:r>
        </a:p>
      </dgm:t>
    </dgm:pt>
    <dgm:pt modelId="{687064F7-5749-469E-A3C5-9360CED16B7A}" type="parTrans" cxnId="{9798076D-64AD-45C7-B6E8-17300310B39B}">
      <dgm:prSet/>
      <dgm:spPr/>
      <dgm:t>
        <a:bodyPr/>
        <a:lstStyle/>
        <a:p>
          <a:endParaRPr lang="en-US"/>
        </a:p>
      </dgm:t>
    </dgm:pt>
    <dgm:pt modelId="{DE1AA986-4C9E-497D-B9CE-5E5D8D106EDC}" type="sibTrans" cxnId="{9798076D-64AD-45C7-B6E8-17300310B39B}">
      <dgm:prSet/>
      <dgm:spPr/>
      <dgm:t>
        <a:bodyPr/>
        <a:lstStyle/>
        <a:p>
          <a:endParaRPr lang="en-US"/>
        </a:p>
      </dgm:t>
    </dgm:pt>
    <dgm:pt modelId="{114834F6-EA8E-4922-A38F-AE382C479D61}">
      <dgm:prSet phldrT="[Text]"/>
      <dgm:spPr/>
      <dgm:t>
        <a:bodyPr/>
        <a:lstStyle/>
        <a:p>
          <a:r>
            <a:rPr lang="en-US" dirty="0"/>
            <a:t>Reverify performance in CTDE and DTDE regimes</a:t>
          </a:r>
        </a:p>
      </dgm:t>
    </dgm:pt>
    <dgm:pt modelId="{CB80F570-C2E6-4EFB-9C59-DDF08D37C52E}" type="parTrans" cxnId="{B4C200AD-07DD-4008-B4FD-765A6D5E20D3}">
      <dgm:prSet/>
      <dgm:spPr/>
      <dgm:t>
        <a:bodyPr/>
        <a:lstStyle/>
        <a:p>
          <a:endParaRPr lang="en-US"/>
        </a:p>
      </dgm:t>
    </dgm:pt>
    <dgm:pt modelId="{1C032BAF-3045-4766-A868-2657E9FF2983}" type="sibTrans" cxnId="{B4C200AD-07DD-4008-B4FD-765A6D5E20D3}">
      <dgm:prSet/>
      <dgm:spPr/>
      <dgm:t>
        <a:bodyPr/>
        <a:lstStyle/>
        <a:p>
          <a:endParaRPr lang="en-US"/>
        </a:p>
      </dgm:t>
    </dgm:pt>
    <dgm:pt modelId="{BD2EB9FE-10BA-40B9-8128-4AFCD34106C6}" type="pres">
      <dgm:prSet presAssocID="{5E3ED106-79CC-4369-8896-B86A17847D51}" presName="linearFlow" presStyleCnt="0">
        <dgm:presLayoutVars>
          <dgm:dir/>
          <dgm:animLvl val="lvl"/>
          <dgm:resizeHandles val="exact"/>
        </dgm:presLayoutVars>
      </dgm:prSet>
      <dgm:spPr/>
    </dgm:pt>
    <dgm:pt modelId="{76ECE6E8-1F6E-4857-82CB-164ACB0A01FA}" type="pres">
      <dgm:prSet presAssocID="{63579278-3998-4564-AD5A-33A01B95391C}" presName="composite" presStyleCnt="0"/>
      <dgm:spPr/>
    </dgm:pt>
    <dgm:pt modelId="{FC9A044B-B8A2-478D-93E3-793CA9CED429}" type="pres">
      <dgm:prSet presAssocID="{63579278-3998-4564-AD5A-33A01B95391C}" presName="parTx" presStyleLbl="node1" presStyleIdx="0" presStyleCnt="3">
        <dgm:presLayoutVars>
          <dgm:chMax val="0"/>
          <dgm:chPref val="0"/>
          <dgm:bulletEnabled val="1"/>
        </dgm:presLayoutVars>
      </dgm:prSet>
      <dgm:spPr/>
    </dgm:pt>
    <dgm:pt modelId="{B72619D2-CB96-4341-90E0-80293D94FE8E}" type="pres">
      <dgm:prSet presAssocID="{63579278-3998-4564-AD5A-33A01B95391C}" presName="parSh" presStyleLbl="node1" presStyleIdx="0" presStyleCnt="3"/>
      <dgm:spPr/>
    </dgm:pt>
    <dgm:pt modelId="{DE8D5490-541E-468D-8880-0D003E26DDFB}" type="pres">
      <dgm:prSet presAssocID="{63579278-3998-4564-AD5A-33A01B95391C}" presName="desTx" presStyleLbl="fgAcc1" presStyleIdx="0" presStyleCnt="3" custScaleX="140835">
        <dgm:presLayoutVars>
          <dgm:bulletEnabled val="1"/>
        </dgm:presLayoutVars>
      </dgm:prSet>
      <dgm:spPr/>
    </dgm:pt>
    <dgm:pt modelId="{35286FC4-3D1A-4620-AE29-1B29E527B9DB}" type="pres">
      <dgm:prSet presAssocID="{9E7CBBAF-D8DA-4D50-AED1-CEFC3CDAD412}" presName="sibTrans" presStyleLbl="sibTrans2D1" presStyleIdx="0" presStyleCnt="2"/>
      <dgm:spPr/>
    </dgm:pt>
    <dgm:pt modelId="{25F7A0F2-139C-4DF6-9BC4-7AB8E29A368D}" type="pres">
      <dgm:prSet presAssocID="{9E7CBBAF-D8DA-4D50-AED1-CEFC3CDAD412}" presName="connTx" presStyleLbl="sibTrans2D1" presStyleIdx="0" presStyleCnt="2"/>
      <dgm:spPr/>
    </dgm:pt>
    <dgm:pt modelId="{D93F635F-F5F9-467E-824A-F55302DF83AE}" type="pres">
      <dgm:prSet presAssocID="{B0AA024E-B537-4023-9490-B54EC403AE14}" presName="composite" presStyleCnt="0"/>
      <dgm:spPr/>
    </dgm:pt>
    <dgm:pt modelId="{AA81DDC6-835C-4DBB-8D7C-8488E8F9C879}" type="pres">
      <dgm:prSet presAssocID="{B0AA024E-B537-4023-9490-B54EC403AE14}" presName="parTx" presStyleLbl="node1" presStyleIdx="0" presStyleCnt="3">
        <dgm:presLayoutVars>
          <dgm:chMax val="0"/>
          <dgm:chPref val="0"/>
          <dgm:bulletEnabled val="1"/>
        </dgm:presLayoutVars>
      </dgm:prSet>
      <dgm:spPr/>
    </dgm:pt>
    <dgm:pt modelId="{AA81C0B5-635E-475A-A9E7-05B8BA590183}" type="pres">
      <dgm:prSet presAssocID="{B0AA024E-B537-4023-9490-B54EC403AE14}" presName="parSh" presStyleLbl="node1" presStyleIdx="1" presStyleCnt="3"/>
      <dgm:spPr/>
    </dgm:pt>
    <dgm:pt modelId="{4B25E416-D31E-40B2-87EF-A597B65ADC5C}" type="pres">
      <dgm:prSet presAssocID="{B0AA024E-B537-4023-9490-B54EC403AE14}" presName="desTx" presStyleLbl="fgAcc1" presStyleIdx="1" presStyleCnt="3" custScaleX="140251">
        <dgm:presLayoutVars>
          <dgm:bulletEnabled val="1"/>
        </dgm:presLayoutVars>
      </dgm:prSet>
      <dgm:spPr/>
    </dgm:pt>
    <dgm:pt modelId="{F1621475-DCCB-4197-AC2E-1ADEAC50C247}" type="pres">
      <dgm:prSet presAssocID="{FCB01CEF-B38E-43D6-90B1-8160DA0286BE}" presName="sibTrans" presStyleLbl="sibTrans2D1" presStyleIdx="1" presStyleCnt="2"/>
      <dgm:spPr/>
    </dgm:pt>
    <dgm:pt modelId="{F7AFB8F9-E180-4D17-BABB-A092B61CC016}" type="pres">
      <dgm:prSet presAssocID="{FCB01CEF-B38E-43D6-90B1-8160DA0286BE}" presName="connTx" presStyleLbl="sibTrans2D1" presStyleIdx="1" presStyleCnt="2"/>
      <dgm:spPr/>
    </dgm:pt>
    <dgm:pt modelId="{4C7236B0-6BB3-4B7E-9AF9-D0555683F01B}" type="pres">
      <dgm:prSet presAssocID="{61F82E75-7B14-4DBE-B607-29B9526299C8}" presName="composite" presStyleCnt="0"/>
      <dgm:spPr/>
    </dgm:pt>
    <dgm:pt modelId="{629BB87A-3A6A-4401-BEB6-F77179E39910}" type="pres">
      <dgm:prSet presAssocID="{61F82E75-7B14-4DBE-B607-29B9526299C8}" presName="parTx" presStyleLbl="node1" presStyleIdx="1" presStyleCnt="3">
        <dgm:presLayoutVars>
          <dgm:chMax val="0"/>
          <dgm:chPref val="0"/>
          <dgm:bulletEnabled val="1"/>
        </dgm:presLayoutVars>
      </dgm:prSet>
      <dgm:spPr/>
    </dgm:pt>
    <dgm:pt modelId="{B6B7D40D-AFD2-447A-94EE-5876477DE013}" type="pres">
      <dgm:prSet presAssocID="{61F82E75-7B14-4DBE-B607-29B9526299C8}" presName="parSh" presStyleLbl="node1" presStyleIdx="2" presStyleCnt="3"/>
      <dgm:spPr/>
    </dgm:pt>
    <dgm:pt modelId="{B6F24763-0A67-40D8-884A-39473E525325}" type="pres">
      <dgm:prSet presAssocID="{61F82E75-7B14-4DBE-B607-29B9526299C8}" presName="desTx" presStyleLbl="fgAcc1" presStyleIdx="2" presStyleCnt="3" custScaleX="140683">
        <dgm:presLayoutVars>
          <dgm:bulletEnabled val="1"/>
        </dgm:presLayoutVars>
      </dgm:prSet>
      <dgm:spPr/>
    </dgm:pt>
  </dgm:ptLst>
  <dgm:cxnLst>
    <dgm:cxn modelId="{EEB74200-37E5-4356-A12F-7198E53DDDDF}" type="presOf" srcId="{8DD9142E-C560-491E-8F4D-C4DD91328289}" destId="{4B25E416-D31E-40B2-87EF-A597B65ADC5C}" srcOrd="0" destOrd="1" presId="urn:microsoft.com/office/officeart/2005/8/layout/process3"/>
    <dgm:cxn modelId="{0BE67400-D443-4A9F-8992-6F0914679A29}" srcId="{B0AA024E-B537-4023-9490-B54EC403AE14}" destId="{5E04270E-2983-45DD-B7ED-70263CC1E49B}" srcOrd="0" destOrd="0" parTransId="{3A1937B1-B0E6-4C9A-A5BF-0AB58A0B84A2}" sibTransId="{5BD7D242-BEF1-4331-83B0-BADF4BFF1DD4}"/>
    <dgm:cxn modelId="{2ED45701-3176-45E9-A628-E6667B6F8341}" type="presOf" srcId="{FCB01CEF-B38E-43D6-90B1-8160DA0286BE}" destId="{F7AFB8F9-E180-4D17-BABB-A092B61CC016}" srcOrd="1" destOrd="0" presId="urn:microsoft.com/office/officeart/2005/8/layout/process3"/>
    <dgm:cxn modelId="{E07B8C0A-855A-4F65-AC2A-871840515F33}" srcId="{2DB37F49-54D8-4A42-AB02-38D97D451EEA}" destId="{55413F55-2498-4F55-BBC6-FEA59A532E5D}" srcOrd="1" destOrd="0" parTransId="{8C3E7292-5D7B-40CB-9C02-CF60FD8B4B6C}" sibTransId="{98DC7EE0-D2B0-43FA-B440-4CC223E825CE}"/>
    <dgm:cxn modelId="{FDBA3B0C-DB8A-40DB-84CF-5F79E4A4E97B}" srcId="{2DB37F49-54D8-4A42-AB02-38D97D451EEA}" destId="{74B30A71-B624-4FA5-B3EF-FC6D6E7C31CC}" srcOrd="0" destOrd="0" parTransId="{BC95620F-6288-45FA-812B-9407257E4595}" sibTransId="{F5CF2597-A60D-45F7-81D5-9227ED7CFAD7}"/>
    <dgm:cxn modelId="{853E9F11-0082-43E9-A888-5033E12375FE}" type="presOf" srcId="{63579278-3998-4564-AD5A-33A01B95391C}" destId="{B72619D2-CB96-4341-90E0-80293D94FE8E}" srcOrd="1" destOrd="0" presId="urn:microsoft.com/office/officeart/2005/8/layout/process3"/>
    <dgm:cxn modelId="{3E6D8F16-ED1D-4DC4-B0AA-9F6B5F62F4AD}" type="presOf" srcId="{114834F6-EA8E-4922-A38F-AE382C479D61}" destId="{B6F24763-0A67-40D8-884A-39473E525325}" srcOrd="0" destOrd="4" presId="urn:microsoft.com/office/officeart/2005/8/layout/process3"/>
    <dgm:cxn modelId="{08D5761A-D97A-4F2B-BCAC-A04783019190}" srcId="{7C718948-E279-40F0-A327-39FC26AFCE26}" destId="{25BC7D2E-4F81-4B53-999A-8B658CBAF3BD}" srcOrd="2" destOrd="0" parTransId="{15C0F817-B9E1-46A4-B136-9071E8DF8073}" sibTransId="{606C1CA1-3301-4FFD-96C4-0642007C50EE}"/>
    <dgm:cxn modelId="{4CD75D1B-EB67-4ECE-A06A-4C6E55927852}" srcId="{7C718948-E279-40F0-A327-39FC26AFCE26}" destId="{040F8587-5A79-47FB-852B-C990D0FA769E}" srcOrd="1" destOrd="0" parTransId="{3F891A9E-ADF3-45EE-B6D6-CDA03AB6ABFA}" sibTransId="{719AD1BA-37F4-4147-888D-55B079A72AF3}"/>
    <dgm:cxn modelId="{B0DA621E-EAE8-47A5-BEF8-65D47931B4E7}" type="presOf" srcId="{C16058BD-DFC2-454E-999A-3D7BC4307FFF}" destId="{B6F24763-0A67-40D8-884A-39473E525325}" srcOrd="0" destOrd="1" presId="urn:microsoft.com/office/officeart/2005/8/layout/process3"/>
    <dgm:cxn modelId="{CBF1A228-B3C7-4ABF-A89E-00ED9EFAAD5F}" srcId="{2DB37F49-54D8-4A42-AB02-38D97D451EEA}" destId="{D3075733-C0FD-479F-B94D-6A915C6580E5}" srcOrd="2" destOrd="0" parTransId="{42B4025B-4B0B-4195-BDCD-722529F9B9C2}" sibTransId="{CF665755-0A97-424C-A30F-E2D2FEF2507D}"/>
    <dgm:cxn modelId="{158B952A-12DF-46F1-9BC2-7DCE00F4BA52}" srcId="{7C718948-E279-40F0-A327-39FC26AFCE26}" destId="{C16058BD-DFC2-454E-999A-3D7BC4307FFF}" srcOrd="0" destOrd="0" parTransId="{39A23A8C-E65F-4DD3-9FCA-F162FC9EC0CA}" sibTransId="{A36D2E2F-5718-4E81-963A-B832AE80E2C8}"/>
    <dgm:cxn modelId="{A015E33C-126B-4B25-80FF-F99BE75CF045}" type="presOf" srcId="{2DB37F49-54D8-4A42-AB02-38D97D451EEA}" destId="{DE8D5490-541E-468D-8880-0D003E26DDFB}" srcOrd="0" destOrd="1" presId="urn:microsoft.com/office/officeart/2005/8/layout/process3"/>
    <dgm:cxn modelId="{216CA75E-73B1-4757-8374-99C07A38D56D}" type="presOf" srcId="{74B30A71-B624-4FA5-B3EF-FC6D6E7C31CC}" destId="{DE8D5490-541E-468D-8880-0D003E26DDFB}" srcOrd="0" destOrd="2" presId="urn:microsoft.com/office/officeart/2005/8/layout/process3"/>
    <dgm:cxn modelId="{6748F862-D902-4B90-B3BA-F6E4E0E9F0AB}" srcId="{5E3ED106-79CC-4369-8896-B86A17847D51}" destId="{63579278-3998-4564-AD5A-33A01B95391C}" srcOrd="0" destOrd="0" parTransId="{4CC85FF7-8EAF-4AC6-AEB5-E8024A5C7C1E}" sibTransId="{9E7CBBAF-D8DA-4D50-AED1-CEFC3CDAD412}"/>
    <dgm:cxn modelId="{F1F4E363-8376-4BDE-BD36-050BDE3A0A0E}" type="presOf" srcId="{62663985-33A9-4CE5-80C8-7608A86A791F}" destId="{4B25E416-D31E-40B2-87EF-A597B65ADC5C}" srcOrd="0" destOrd="3" presId="urn:microsoft.com/office/officeart/2005/8/layout/process3"/>
    <dgm:cxn modelId="{9F31B564-C3A2-4F09-A132-59C327A2686C}" type="presOf" srcId="{3E28572D-C238-431C-8B50-8733B2434CA6}" destId="{DE8D5490-541E-468D-8880-0D003E26DDFB}" srcOrd="0" destOrd="6" presId="urn:microsoft.com/office/officeart/2005/8/layout/process3"/>
    <dgm:cxn modelId="{9E815D46-94F9-40CA-852D-C33357B7FC47}" type="presOf" srcId="{9E7CBBAF-D8DA-4D50-AED1-CEFC3CDAD412}" destId="{25F7A0F2-139C-4DF6-9BC4-7AB8E29A368D}" srcOrd="1" destOrd="0" presId="urn:microsoft.com/office/officeart/2005/8/layout/process3"/>
    <dgm:cxn modelId="{028EFF46-7E9E-4D75-BDC0-4BBAF168B68E}" type="presOf" srcId="{5E3ED106-79CC-4369-8896-B86A17847D51}" destId="{BD2EB9FE-10BA-40B9-8128-4AFCD34106C6}" srcOrd="0" destOrd="0" presId="urn:microsoft.com/office/officeart/2005/8/layout/process3"/>
    <dgm:cxn modelId="{1B7DB669-04EC-4645-ACEC-01121B6EFFF5}" srcId="{63579278-3998-4564-AD5A-33A01B95391C}" destId="{E8063CA6-41CC-4D08-8E56-8F71D8651C9B}" srcOrd="0" destOrd="0" parTransId="{213BCE7D-DE88-48B6-93E0-F676AE7A05C2}" sibTransId="{D7E2CCC4-4052-49D0-855F-BF3071FDF7F0}"/>
    <dgm:cxn modelId="{80230F6B-6274-45E2-B69F-28D35A038488}" srcId="{5E04270E-2983-45DD-B7ED-70263CC1E49B}" destId="{62663985-33A9-4CE5-80C8-7608A86A791F}" srcOrd="2" destOrd="0" parTransId="{C5CFF249-6FE4-495A-8299-2D32AD439907}" sibTransId="{A09EC40C-E77F-41E0-B9BA-B6DDF2E2CF51}"/>
    <dgm:cxn modelId="{9798076D-64AD-45C7-B6E8-17300310B39B}" srcId="{63579278-3998-4564-AD5A-33A01B95391C}" destId="{03D81A1F-595C-451D-9E24-202A491F318B}" srcOrd="2" destOrd="0" parTransId="{687064F7-5749-469E-A3C5-9360CED16B7A}" sibTransId="{DE1AA986-4C9E-497D-B9CE-5E5D8D106EDC}"/>
    <dgm:cxn modelId="{55CA286F-43C2-4681-8850-EBA927591A75}" type="presOf" srcId="{E8063CA6-41CC-4D08-8E56-8F71D8651C9B}" destId="{DE8D5490-541E-468D-8880-0D003E26DDFB}" srcOrd="0" destOrd="0" presId="urn:microsoft.com/office/officeart/2005/8/layout/process3"/>
    <dgm:cxn modelId="{32C3BD4F-213C-44F9-B458-D69B3375FD55}" srcId="{61F82E75-7B14-4DBE-B607-29B9526299C8}" destId="{7C718948-E279-40F0-A327-39FC26AFCE26}" srcOrd="0" destOrd="0" parTransId="{2529BA78-F45E-46FC-8741-3E630BF9A0BF}" sibTransId="{691E23C6-6996-4D72-AF80-2442B17EC9D4}"/>
    <dgm:cxn modelId="{8C221077-9917-4BB4-AA07-AB871553525C}" type="presOf" srcId="{5E04270E-2983-45DD-B7ED-70263CC1E49B}" destId="{4B25E416-D31E-40B2-87EF-A597B65ADC5C}" srcOrd="0" destOrd="0" presId="urn:microsoft.com/office/officeart/2005/8/layout/process3"/>
    <dgm:cxn modelId="{1337D057-9C60-4CCB-91F9-DE859D4CB15F}" type="presOf" srcId="{55413F55-2498-4F55-BBC6-FEA59A532E5D}" destId="{DE8D5490-541E-468D-8880-0D003E26DDFB}" srcOrd="0" destOrd="3" presId="urn:microsoft.com/office/officeart/2005/8/layout/process3"/>
    <dgm:cxn modelId="{493BD878-7A62-4D6A-9657-193A0C068565}" type="presOf" srcId="{B0AA024E-B537-4023-9490-B54EC403AE14}" destId="{AA81DDC6-835C-4DBB-8D7C-8488E8F9C879}" srcOrd="0" destOrd="0" presId="urn:microsoft.com/office/officeart/2005/8/layout/process3"/>
    <dgm:cxn modelId="{00CD4E7A-651A-47A4-989C-7B5E17D1D6BF}" type="presOf" srcId="{9E7CBBAF-D8DA-4D50-AED1-CEFC3CDAD412}" destId="{35286FC4-3D1A-4620-AE29-1B29E527B9DB}" srcOrd="0" destOrd="0" presId="urn:microsoft.com/office/officeart/2005/8/layout/process3"/>
    <dgm:cxn modelId="{4905477C-B570-4E03-AF1D-2331497045CA}" srcId="{63579278-3998-4564-AD5A-33A01B95391C}" destId="{2DB37F49-54D8-4A42-AB02-38D97D451EEA}" srcOrd="1" destOrd="0" parTransId="{F45D2E5E-82F0-4A14-9024-BC5CB2699622}" sibTransId="{4E0BA1F7-D973-4FAE-8A27-6EFAA0672BD9}"/>
    <dgm:cxn modelId="{A6AD9F8F-5D6F-4C05-A430-FD7742FF3A4E}" srcId="{5E04270E-2983-45DD-B7ED-70263CC1E49B}" destId="{8DD9142E-C560-491E-8F4D-C4DD91328289}" srcOrd="0" destOrd="0" parTransId="{A940C022-7425-438A-9D46-27813FA33545}" sibTransId="{90C68979-DD05-485D-8A41-5BD9468A9FE1}"/>
    <dgm:cxn modelId="{C1C09B9A-C76C-4349-B531-7E9DCF01DB04}" srcId="{5E3ED106-79CC-4369-8896-B86A17847D51}" destId="{B0AA024E-B537-4023-9490-B54EC403AE14}" srcOrd="1" destOrd="0" parTransId="{A65B20C4-C879-4B21-9FC8-13F51EAD293D}" sibTransId="{FCB01CEF-B38E-43D6-90B1-8160DA0286BE}"/>
    <dgm:cxn modelId="{9006AD9A-BB29-4363-95F4-AC7BFA5A33CE}" type="presOf" srcId="{25BC7D2E-4F81-4B53-999A-8B658CBAF3BD}" destId="{B6F24763-0A67-40D8-884A-39473E525325}" srcOrd="0" destOrd="3" presId="urn:microsoft.com/office/officeart/2005/8/layout/process3"/>
    <dgm:cxn modelId="{B4C200AD-07DD-4008-B4FD-765A6D5E20D3}" srcId="{61F82E75-7B14-4DBE-B607-29B9526299C8}" destId="{114834F6-EA8E-4922-A38F-AE382C479D61}" srcOrd="1" destOrd="0" parTransId="{CB80F570-C2E6-4EFB-9C59-DDF08D37C52E}" sibTransId="{1C032BAF-3045-4766-A868-2657E9FF2983}"/>
    <dgm:cxn modelId="{32013BB1-0A5B-41B0-888B-76652DC4D47C}" type="presOf" srcId="{040F8587-5A79-47FB-852B-C990D0FA769E}" destId="{B6F24763-0A67-40D8-884A-39473E525325}" srcOrd="0" destOrd="2" presId="urn:microsoft.com/office/officeart/2005/8/layout/process3"/>
    <dgm:cxn modelId="{F4BA41B1-F06C-48E1-B66F-BFC08DD39F90}" type="presOf" srcId="{B0AA024E-B537-4023-9490-B54EC403AE14}" destId="{AA81C0B5-635E-475A-A9E7-05B8BA590183}" srcOrd="1" destOrd="0" presId="urn:microsoft.com/office/officeart/2005/8/layout/process3"/>
    <dgm:cxn modelId="{491543B7-1477-4A3C-99C4-9F496E9043C6}" type="presOf" srcId="{FA820647-9C46-4DE1-BC27-94FD28EB0626}" destId="{4B25E416-D31E-40B2-87EF-A597B65ADC5C}" srcOrd="0" destOrd="2" presId="urn:microsoft.com/office/officeart/2005/8/layout/process3"/>
    <dgm:cxn modelId="{7DE913BC-E886-4786-9E86-C0D9AFD15E10}" type="presOf" srcId="{61F82E75-7B14-4DBE-B607-29B9526299C8}" destId="{B6B7D40D-AFD2-447A-94EE-5876477DE013}" srcOrd="1" destOrd="0" presId="urn:microsoft.com/office/officeart/2005/8/layout/process3"/>
    <dgm:cxn modelId="{7C7A82C1-6315-406E-B9C7-2C2D81633902}" srcId="{63579278-3998-4564-AD5A-33A01B95391C}" destId="{3E28572D-C238-431C-8B50-8733B2434CA6}" srcOrd="3" destOrd="0" parTransId="{06C25AC3-53E7-4315-8015-7D865DFAE7FA}" sibTransId="{CD1959C1-9DB8-4BAA-B1E6-10CCBE6BBF97}"/>
    <dgm:cxn modelId="{6080A5C2-FEE6-4243-A175-B512BA5C2FB8}" srcId="{5E3ED106-79CC-4369-8896-B86A17847D51}" destId="{61F82E75-7B14-4DBE-B607-29B9526299C8}" srcOrd="2" destOrd="0" parTransId="{3E5FBBD9-B93F-4C29-A354-68949D917459}" sibTransId="{23F9CE0C-36DC-4D63-B1D3-A76635C675EE}"/>
    <dgm:cxn modelId="{DF1F6CE3-DD55-4FBF-B393-163C36AEEDA0}" type="presOf" srcId="{61F82E75-7B14-4DBE-B607-29B9526299C8}" destId="{629BB87A-3A6A-4401-BEB6-F77179E39910}" srcOrd="0" destOrd="0" presId="urn:microsoft.com/office/officeart/2005/8/layout/process3"/>
    <dgm:cxn modelId="{CC12DCE5-7567-4E69-9564-BD34BB97EFFE}" srcId="{5E04270E-2983-45DD-B7ED-70263CC1E49B}" destId="{FA820647-9C46-4DE1-BC27-94FD28EB0626}" srcOrd="1" destOrd="0" parTransId="{604EC18A-E170-4D80-82CA-00C3799F6499}" sibTransId="{85CB0166-26FF-4DF7-A2C5-4C8A7E508390}"/>
    <dgm:cxn modelId="{C247C7E6-6FA1-4E57-B9D7-C6ED255B06C3}" type="presOf" srcId="{63579278-3998-4564-AD5A-33A01B95391C}" destId="{FC9A044B-B8A2-478D-93E3-793CA9CED429}" srcOrd="0" destOrd="0" presId="urn:microsoft.com/office/officeart/2005/8/layout/process3"/>
    <dgm:cxn modelId="{15FA42EE-F320-4F0D-86E2-91343D5C9973}" type="presOf" srcId="{03D81A1F-595C-451D-9E24-202A491F318B}" destId="{DE8D5490-541E-468D-8880-0D003E26DDFB}" srcOrd="0" destOrd="5" presId="urn:microsoft.com/office/officeart/2005/8/layout/process3"/>
    <dgm:cxn modelId="{0F11A2FB-6E0F-439E-BC54-A7F17179F127}" type="presOf" srcId="{7C718948-E279-40F0-A327-39FC26AFCE26}" destId="{B6F24763-0A67-40D8-884A-39473E525325}" srcOrd="0" destOrd="0" presId="urn:microsoft.com/office/officeart/2005/8/layout/process3"/>
    <dgm:cxn modelId="{BFB117FC-A9BC-4885-94D9-570CF3683BA6}" type="presOf" srcId="{FCB01CEF-B38E-43D6-90B1-8160DA0286BE}" destId="{F1621475-DCCB-4197-AC2E-1ADEAC50C247}" srcOrd="0" destOrd="0" presId="urn:microsoft.com/office/officeart/2005/8/layout/process3"/>
    <dgm:cxn modelId="{8A3F1DFF-3DA2-488B-944F-65AECF4D93AC}" type="presOf" srcId="{D3075733-C0FD-479F-B94D-6A915C6580E5}" destId="{DE8D5490-541E-468D-8880-0D003E26DDFB}" srcOrd="0" destOrd="4" presId="urn:microsoft.com/office/officeart/2005/8/layout/process3"/>
    <dgm:cxn modelId="{7C790D7B-DE26-432C-923F-AC853FDE1F56}" type="presParOf" srcId="{BD2EB9FE-10BA-40B9-8128-4AFCD34106C6}" destId="{76ECE6E8-1F6E-4857-82CB-164ACB0A01FA}" srcOrd="0" destOrd="0" presId="urn:microsoft.com/office/officeart/2005/8/layout/process3"/>
    <dgm:cxn modelId="{89AB6D3B-3CEA-4DD7-8CEA-1A736235FA96}" type="presParOf" srcId="{76ECE6E8-1F6E-4857-82CB-164ACB0A01FA}" destId="{FC9A044B-B8A2-478D-93E3-793CA9CED429}" srcOrd="0" destOrd="0" presId="urn:microsoft.com/office/officeart/2005/8/layout/process3"/>
    <dgm:cxn modelId="{101AB059-9641-440F-82B9-AFA66A52FDFC}" type="presParOf" srcId="{76ECE6E8-1F6E-4857-82CB-164ACB0A01FA}" destId="{B72619D2-CB96-4341-90E0-80293D94FE8E}" srcOrd="1" destOrd="0" presId="urn:microsoft.com/office/officeart/2005/8/layout/process3"/>
    <dgm:cxn modelId="{A41E6F8F-B103-4D41-A2E2-7EE927FF1C5A}" type="presParOf" srcId="{76ECE6E8-1F6E-4857-82CB-164ACB0A01FA}" destId="{DE8D5490-541E-468D-8880-0D003E26DDFB}" srcOrd="2" destOrd="0" presId="urn:microsoft.com/office/officeart/2005/8/layout/process3"/>
    <dgm:cxn modelId="{A9C5F091-64B3-4D91-A1CC-4E9608613FE9}" type="presParOf" srcId="{BD2EB9FE-10BA-40B9-8128-4AFCD34106C6}" destId="{35286FC4-3D1A-4620-AE29-1B29E527B9DB}" srcOrd="1" destOrd="0" presId="urn:microsoft.com/office/officeart/2005/8/layout/process3"/>
    <dgm:cxn modelId="{7D727ADE-31B2-49DE-BE6E-CF29E1A3A700}" type="presParOf" srcId="{35286FC4-3D1A-4620-AE29-1B29E527B9DB}" destId="{25F7A0F2-139C-4DF6-9BC4-7AB8E29A368D}" srcOrd="0" destOrd="0" presId="urn:microsoft.com/office/officeart/2005/8/layout/process3"/>
    <dgm:cxn modelId="{1CF3A370-1116-4972-9AB4-B8A425A3AF69}" type="presParOf" srcId="{BD2EB9FE-10BA-40B9-8128-4AFCD34106C6}" destId="{D93F635F-F5F9-467E-824A-F55302DF83AE}" srcOrd="2" destOrd="0" presId="urn:microsoft.com/office/officeart/2005/8/layout/process3"/>
    <dgm:cxn modelId="{ECFDD489-1B22-4347-A44F-503168BF265A}" type="presParOf" srcId="{D93F635F-F5F9-467E-824A-F55302DF83AE}" destId="{AA81DDC6-835C-4DBB-8D7C-8488E8F9C879}" srcOrd="0" destOrd="0" presId="urn:microsoft.com/office/officeart/2005/8/layout/process3"/>
    <dgm:cxn modelId="{9207D9FF-7849-4C03-8579-EA2FC4796EF6}" type="presParOf" srcId="{D93F635F-F5F9-467E-824A-F55302DF83AE}" destId="{AA81C0B5-635E-475A-A9E7-05B8BA590183}" srcOrd="1" destOrd="0" presId="urn:microsoft.com/office/officeart/2005/8/layout/process3"/>
    <dgm:cxn modelId="{5E0077C3-C27C-4DA9-84CF-42F2CBD6D7AA}" type="presParOf" srcId="{D93F635F-F5F9-467E-824A-F55302DF83AE}" destId="{4B25E416-D31E-40B2-87EF-A597B65ADC5C}" srcOrd="2" destOrd="0" presId="urn:microsoft.com/office/officeart/2005/8/layout/process3"/>
    <dgm:cxn modelId="{B6C4338E-760F-42BB-9A8E-64258AB4BA09}" type="presParOf" srcId="{BD2EB9FE-10BA-40B9-8128-4AFCD34106C6}" destId="{F1621475-DCCB-4197-AC2E-1ADEAC50C247}" srcOrd="3" destOrd="0" presId="urn:microsoft.com/office/officeart/2005/8/layout/process3"/>
    <dgm:cxn modelId="{36C5DC18-5A61-4622-9B65-949E7FF745A5}" type="presParOf" srcId="{F1621475-DCCB-4197-AC2E-1ADEAC50C247}" destId="{F7AFB8F9-E180-4D17-BABB-A092B61CC016}" srcOrd="0" destOrd="0" presId="urn:microsoft.com/office/officeart/2005/8/layout/process3"/>
    <dgm:cxn modelId="{52332A12-26BA-40CF-9DEC-BDE36A983F53}" type="presParOf" srcId="{BD2EB9FE-10BA-40B9-8128-4AFCD34106C6}" destId="{4C7236B0-6BB3-4B7E-9AF9-D0555683F01B}" srcOrd="4" destOrd="0" presId="urn:microsoft.com/office/officeart/2005/8/layout/process3"/>
    <dgm:cxn modelId="{8D10C39C-BB2D-4B22-8C20-258DE67D2117}" type="presParOf" srcId="{4C7236B0-6BB3-4B7E-9AF9-D0555683F01B}" destId="{629BB87A-3A6A-4401-BEB6-F77179E39910}" srcOrd="0" destOrd="0" presId="urn:microsoft.com/office/officeart/2005/8/layout/process3"/>
    <dgm:cxn modelId="{9705129E-2CD0-4B99-8ED5-7F5F46DE59DD}" type="presParOf" srcId="{4C7236B0-6BB3-4B7E-9AF9-D0555683F01B}" destId="{B6B7D40D-AFD2-447A-94EE-5876477DE013}" srcOrd="1" destOrd="0" presId="urn:microsoft.com/office/officeart/2005/8/layout/process3"/>
    <dgm:cxn modelId="{8514E754-EB1C-4F5B-98AA-2C81ED4B56F4}" type="presParOf" srcId="{4C7236B0-6BB3-4B7E-9AF9-D0555683F01B}" destId="{B6F24763-0A67-40D8-884A-39473E525325}"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2619D2-CB96-4341-90E0-80293D94FE8E}">
      <dsp:nvSpPr>
        <dsp:cNvPr id="0" name=""/>
        <dsp:cNvSpPr/>
      </dsp:nvSpPr>
      <dsp:spPr>
        <a:xfrm>
          <a:off x="4268" y="242137"/>
          <a:ext cx="2090360" cy="43200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US" sz="1000" kern="1200" dirty="0"/>
            <a:t>Year 1, Q1-2</a:t>
          </a:r>
        </a:p>
      </dsp:txBody>
      <dsp:txXfrm>
        <a:off x="4268" y="242137"/>
        <a:ext cx="2090360" cy="288000"/>
      </dsp:txXfrm>
    </dsp:sp>
    <dsp:sp modelId="{DE8D5490-541E-468D-8880-0D003E26DDFB}">
      <dsp:nvSpPr>
        <dsp:cNvPr id="0" name=""/>
        <dsp:cNvSpPr/>
      </dsp:nvSpPr>
      <dsp:spPr>
        <a:xfrm>
          <a:off x="5615" y="530137"/>
          <a:ext cx="2943959" cy="2952000"/>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a:t>Review of relevant literature to identify state of the art GNN architectures and current best methods for improving DRL and NN Interpretability</a:t>
          </a:r>
        </a:p>
        <a:p>
          <a:pPr marL="57150" lvl="1" indent="-57150" algn="l" defTabSz="444500">
            <a:lnSpc>
              <a:spcPct val="90000"/>
            </a:lnSpc>
            <a:spcBef>
              <a:spcPct val="0"/>
            </a:spcBef>
            <a:spcAft>
              <a:spcPct val="15000"/>
            </a:spcAft>
            <a:buChar char="•"/>
          </a:pPr>
          <a:r>
            <a:rPr lang="en-US" sz="1000" kern="1200" dirty="0"/>
            <a:t>Develop and verify interpretability metrics</a:t>
          </a:r>
        </a:p>
        <a:p>
          <a:pPr marL="114300" lvl="2" indent="-57150" algn="l" defTabSz="444500">
            <a:lnSpc>
              <a:spcPct val="90000"/>
            </a:lnSpc>
            <a:spcBef>
              <a:spcPct val="0"/>
            </a:spcBef>
            <a:spcAft>
              <a:spcPct val="15000"/>
            </a:spcAft>
            <a:buChar char="•"/>
          </a:pPr>
          <a:r>
            <a:rPr lang="en-US" sz="1000" kern="1200" dirty="0"/>
            <a:t>Tests in simulation and structured lab environments</a:t>
          </a:r>
        </a:p>
        <a:p>
          <a:pPr marL="114300" lvl="2" indent="-57150" algn="l" defTabSz="444500">
            <a:lnSpc>
              <a:spcPct val="90000"/>
            </a:lnSpc>
            <a:spcBef>
              <a:spcPct val="0"/>
            </a:spcBef>
            <a:spcAft>
              <a:spcPct val="15000"/>
            </a:spcAft>
            <a:buChar char="•"/>
          </a:pPr>
          <a:r>
            <a:rPr lang="en-US" sz="1000" kern="1200" dirty="0"/>
            <a:t>Comparison against existing state-of-the-art metrics</a:t>
          </a:r>
        </a:p>
        <a:p>
          <a:pPr marL="114300" lvl="2" indent="-57150" algn="l" defTabSz="444500">
            <a:lnSpc>
              <a:spcPct val="90000"/>
            </a:lnSpc>
            <a:spcBef>
              <a:spcPct val="0"/>
            </a:spcBef>
            <a:spcAft>
              <a:spcPct val="15000"/>
            </a:spcAft>
            <a:buChar char="•"/>
          </a:pPr>
          <a:r>
            <a:rPr lang="en-US" sz="1000" kern="1200" dirty="0"/>
            <a:t>Develop robust, interpretable model </a:t>
          </a:r>
          <a:r>
            <a:rPr lang="en-US" sz="1000" kern="1200" dirty="0" err="1"/>
            <a:t>failsafes</a:t>
          </a:r>
          <a:endParaRPr lang="en-US" sz="1000" kern="1200" dirty="0"/>
        </a:p>
        <a:p>
          <a:pPr marL="57150" lvl="1" indent="-57150" algn="l" defTabSz="444500">
            <a:lnSpc>
              <a:spcPct val="90000"/>
            </a:lnSpc>
            <a:spcBef>
              <a:spcPct val="0"/>
            </a:spcBef>
            <a:spcAft>
              <a:spcPct val="15000"/>
            </a:spcAft>
            <a:buChar char="•"/>
          </a:pPr>
          <a:r>
            <a:rPr lang="en-US" sz="1000" kern="1200" dirty="0"/>
            <a:t>Develop frameworks for Centralized Training with Decentralized Execution (CTDE) and Decentralized Training and Execution (DTDE)</a:t>
          </a:r>
        </a:p>
        <a:p>
          <a:pPr marL="57150" lvl="1" indent="-57150" algn="l" defTabSz="444500">
            <a:lnSpc>
              <a:spcPct val="90000"/>
            </a:lnSpc>
            <a:spcBef>
              <a:spcPct val="0"/>
            </a:spcBef>
            <a:spcAft>
              <a:spcPct val="15000"/>
            </a:spcAft>
            <a:buChar char="•"/>
          </a:pPr>
          <a:endParaRPr lang="en-US" sz="1000" kern="1200" dirty="0"/>
        </a:p>
      </dsp:txBody>
      <dsp:txXfrm>
        <a:off x="91841" y="616363"/>
        <a:ext cx="2771507" cy="2779548"/>
      </dsp:txXfrm>
    </dsp:sp>
    <dsp:sp modelId="{35286FC4-3D1A-4620-AE29-1B29E527B9DB}">
      <dsp:nvSpPr>
        <dsp:cNvPr id="0" name=""/>
        <dsp:cNvSpPr/>
      </dsp:nvSpPr>
      <dsp:spPr>
        <a:xfrm>
          <a:off x="2518220" y="125917"/>
          <a:ext cx="898012" cy="520439"/>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2518220" y="230005"/>
        <a:ext cx="741880" cy="312263"/>
      </dsp:txXfrm>
    </dsp:sp>
    <dsp:sp modelId="{AA81C0B5-635E-475A-A9E7-05B8BA590183}">
      <dsp:nvSpPr>
        <dsp:cNvPr id="0" name=""/>
        <dsp:cNvSpPr/>
      </dsp:nvSpPr>
      <dsp:spPr>
        <a:xfrm>
          <a:off x="3788993" y="242137"/>
          <a:ext cx="2090360" cy="43200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US" sz="1000" kern="1200" dirty="0"/>
            <a:t>Year 1, Q3-4</a:t>
          </a:r>
        </a:p>
      </dsp:txBody>
      <dsp:txXfrm>
        <a:off x="3788993" y="242137"/>
        <a:ext cx="2090360" cy="288000"/>
      </dsp:txXfrm>
    </dsp:sp>
    <dsp:sp modelId="{4B25E416-D31E-40B2-87EF-A597B65ADC5C}">
      <dsp:nvSpPr>
        <dsp:cNvPr id="0" name=""/>
        <dsp:cNvSpPr/>
      </dsp:nvSpPr>
      <dsp:spPr>
        <a:xfrm>
          <a:off x="3796443" y="530137"/>
          <a:ext cx="2931751" cy="2952000"/>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a:t>Deployment in unstructured but controlled real world settings</a:t>
          </a:r>
        </a:p>
        <a:p>
          <a:pPr marL="114300" lvl="2" indent="-57150" algn="l" defTabSz="444500">
            <a:lnSpc>
              <a:spcPct val="90000"/>
            </a:lnSpc>
            <a:spcBef>
              <a:spcPct val="0"/>
            </a:spcBef>
            <a:spcAft>
              <a:spcPct val="15000"/>
            </a:spcAft>
            <a:buChar char="•"/>
          </a:pPr>
          <a:r>
            <a:rPr lang="en-US" sz="1000" kern="1200" dirty="0"/>
            <a:t>Rigorously verify that interpretability is maintained in more complex environments</a:t>
          </a:r>
        </a:p>
        <a:p>
          <a:pPr marL="114300" lvl="2" indent="-57150" algn="l" defTabSz="444500">
            <a:lnSpc>
              <a:spcPct val="90000"/>
            </a:lnSpc>
            <a:spcBef>
              <a:spcPct val="0"/>
            </a:spcBef>
            <a:spcAft>
              <a:spcPct val="15000"/>
            </a:spcAft>
            <a:buChar char="•"/>
          </a:pPr>
          <a:r>
            <a:rPr lang="en-US" sz="1000" kern="1200" dirty="0"/>
            <a:t>Begin controlled Human-Robot interaction tests to ensure safety and robustness of metrics</a:t>
          </a:r>
        </a:p>
        <a:p>
          <a:pPr marL="114300" lvl="2" indent="-57150" algn="l" defTabSz="444500">
            <a:lnSpc>
              <a:spcPct val="90000"/>
            </a:lnSpc>
            <a:spcBef>
              <a:spcPct val="0"/>
            </a:spcBef>
            <a:spcAft>
              <a:spcPct val="15000"/>
            </a:spcAft>
            <a:buChar char="•"/>
          </a:pPr>
          <a:r>
            <a:rPr lang="en-US" sz="1000" kern="1200" dirty="0"/>
            <a:t>Ensure all </a:t>
          </a:r>
          <a:r>
            <a:rPr lang="en-US" sz="1000" kern="1200" dirty="0" err="1"/>
            <a:t>failsafes</a:t>
          </a:r>
          <a:r>
            <a:rPr lang="en-US" sz="1000" kern="1200" dirty="0"/>
            <a:t> work as intended</a:t>
          </a:r>
        </a:p>
      </dsp:txBody>
      <dsp:txXfrm>
        <a:off x="3882311" y="616005"/>
        <a:ext cx="2760015" cy="2780264"/>
      </dsp:txXfrm>
    </dsp:sp>
    <dsp:sp modelId="{F1621475-DCCB-4197-AC2E-1ADEAC50C247}">
      <dsp:nvSpPr>
        <dsp:cNvPr id="0" name=""/>
        <dsp:cNvSpPr/>
      </dsp:nvSpPr>
      <dsp:spPr>
        <a:xfrm>
          <a:off x="6301418" y="125917"/>
          <a:ext cx="894777" cy="520439"/>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6301418" y="230005"/>
        <a:ext cx="738645" cy="312263"/>
      </dsp:txXfrm>
    </dsp:sp>
    <dsp:sp modelId="{B6B7D40D-AFD2-447A-94EE-5876477DE013}">
      <dsp:nvSpPr>
        <dsp:cNvPr id="0" name=""/>
        <dsp:cNvSpPr/>
      </dsp:nvSpPr>
      <dsp:spPr>
        <a:xfrm>
          <a:off x="7567613" y="242137"/>
          <a:ext cx="2090360" cy="43200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US" sz="1000" kern="1200" dirty="0"/>
            <a:t>Year 2</a:t>
          </a:r>
        </a:p>
      </dsp:txBody>
      <dsp:txXfrm>
        <a:off x="7567613" y="242137"/>
        <a:ext cx="2090360" cy="288000"/>
      </dsp:txXfrm>
    </dsp:sp>
    <dsp:sp modelId="{B6F24763-0A67-40D8-884A-39473E525325}">
      <dsp:nvSpPr>
        <dsp:cNvPr id="0" name=""/>
        <dsp:cNvSpPr/>
      </dsp:nvSpPr>
      <dsp:spPr>
        <a:xfrm>
          <a:off x="7570549" y="530137"/>
          <a:ext cx="2940781" cy="2952000"/>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a:t>Extend to more realistic, totally unstructured human environments</a:t>
          </a:r>
        </a:p>
        <a:p>
          <a:pPr marL="114300" lvl="2" indent="-57150" algn="l" defTabSz="444500">
            <a:lnSpc>
              <a:spcPct val="90000"/>
            </a:lnSpc>
            <a:spcBef>
              <a:spcPct val="0"/>
            </a:spcBef>
            <a:spcAft>
              <a:spcPct val="15000"/>
            </a:spcAft>
            <a:buChar char="•"/>
          </a:pPr>
          <a:r>
            <a:rPr lang="en-US" sz="1000" kern="1200" dirty="0"/>
            <a:t>Recheck all </a:t>
          </a:r>
          <a:r>
            <a:rPr lang="en-US" sz="1000" kern="1200" dirty="0" err="1"/>
            <a:t>failsafes</a:t>
          </a:r>
          <a:r>
            <a:rPr lang="en-US" sz="1000" kern="1200" dirty="0"/>
            <a:t> before allowing for more interaction between humans and agents</a:t>
          </a:r>
        </a:p>
        <a:p>
          <a:pPr marL="114300" lvl="2" indent="-57150" algn="l" defTabSz="444500">
            <a:lnSpc>
              <a:spcPct val="90000"/>
            </a:lnSpc>
            <a:spcBef>
              <a:spcPct val="0"/>
            </a:spcBef>
            <a:spcAft>
              <a:spcPct val="15000"/>
            </a:spcAft>
            <a:buChar char="•"/>
          </a:pPr>
          <a:r>
            <a:rPr lang="en-US" sz="1000" kern="1200" dirty="0"/>
            <a:t>Slowly allow more uncontrolled interactions to test model limits</a:t>
          </a:r>
        </a:p>
        <a:p>
          <a:pPr marL="114300" lvl="2" indent="-57150" algn="l" defTabSz="444500">
            <a:lnSpc>
              <a:spcPct val="90000"/>
            </a:lnSpc>
            <a:spcBef>
              <a:spcPct val="0"/>
            </a:spcBef>
            <a:spcAft>
              <a:spcPct val="15000"/>
            </a:spcAft>
            <a:buChar char="•"/>
          </a:pPr>
          <a:r>
            <a:rPr lang="en-US" sz="1000" kern="1200" dirty="0"/>
            <a:t>Apply metrics to real world heterogenous systems</a:t>
          </a:r>
        </a:p>
        <a:p>
          <a:pPr marL="57150" lvl="1" indent="-57150" algn="l" defTabSz="444500">
            <a:lnSpc>
              <a:spcPct val="90000"/>
            </a:lnSpc>
            <a:spcBef>
              <a:spcPct val="0"/>
            </a:spcBef>
            <a:spcAft>
              <a:spcPct val="15000"/>
            </a:spcAft>
            <a:buChar char="•"/>
          </a:pPr>
          <a:r>
            <a:rPr lang="en-US" sz="1000" kern="1200" dirty="0"/>
            <a:t>Reverify performance in CTDE and DTDE regimes</a:t>
          </a:r>
        </a:p>
      </dsp:txBody>
      <dsp:txXfrm>
        <a:off x="7656682" y="616270"/>
        <a:ext cx="2768515" cy="2779734"/>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4A63E1-67BA-2B4C-82F8-767381947050}" type="datetimeFigureOut">
              <a:rPr lang="en-US" smtClean="0"/>
              <a:pPr/>
              <a:t>3/8/2023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2CDDB9-978F-E046-8E19-F4605FEBBF46}" type="slidenum">
              <a:rPr lang="en-US" smtClean="0"/>
              <a:pPr/>
              <a:t>‹#›</a:t>
            </a:fld>
            <a:endParaRPr lang="en-US"/>
          </a:p>
        </p:txBody>
      </p:sp>
    </p:spTree>
    <p:extLst>
      <p:ext uri="{BB962C8B-B14F-4D97-AF65-F5344CB8AC3E}">
        <p14:creationId xmlns:p14="http://schemas.microsoft.com/office/powerpoint/2010/main" val="1761351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DRL here and say we don’t have time to go much into depth – uses ANNs to solve problems involving high dimensional data with complicated rules governing outputs, its great for solving complex problems because it requires comparatively little engineering of its features but the high dimensionality of the network and sheer number of operations involved make it difficult to interpret</a:t>
            </a:r>
          </a:p>
        </p:txBody>
      </p:sp>
      <p:sp>
        <p:nvSpPr>
          <p:cNvPr id="4" name="Slide Number Placeholder 3"/>
          <p:cNvSpPr>
            <a:spLocks noGrp="1"/>
          </p:cNvSpPr>
          <p:nvPr>
            <p:ph type="sldNum" sz="quarter" idx="5"/>
          </p:nvPr>
        </p:nvSpPr>
        <p:spPr/>
        <p:txBody>
          <a:bodyPr/>
          <a:lstStyle/>
          <a:p>
            <a:fld id="{AA2CDDB9-978F-E046-8E19-F4605FEBBF46}" type="slidenum">
              <a:rPr lang="en-US" smtClean="0"/>
              <a:pPr/>
              <a:t>4</a:t>
            </a:fld>
            <a:endParaRPr lang="en-US"/>
          </a:p>
        </p:txBody>
      </p:sp>
    </p:spTree>
    <p:extLst>
      <p:ext uri="{BB962C8B-B14F-4D97-AF65-F5344CB8AC3E}">
        <p14:creationId xmlns:p14="http://schemas.microsoft.com/office/powerpoint/2010/main" val="3543674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really motivate why </a:t>
            </a:r>
            <a:r>
              <a:rPr lang="en-US" dirty="0" err="1"/>
              <a:t>Im</a:t>
            </a:r>
            <a:r>
              <a:rPr lang="en-US" dirty="0"/>
              <a:t> choosing to go with MARL over traditional design here – the issues w classical design are inherent to the approach whereas there is a lot of reason to think that the issues in MARL are due to a lack of development</a:t>
            </a:r>
          </a:p>
        </p:txBody>
      </p:sp>
      <p:sp>
        <p:nvSpPr>
          <p:cNvPr id="4" name="Slide Number Placeholder 3"/>
          <p:cNvSpPr>
            <a:spLocks noGrp="1"/>
          </p:cNvSpPr>
          <p:nvPr>
            <p:ph type="sldNum" sz="quarter" idx="5"/>
          </p:nvPr>
        </p:nvSpPr>
        <p:spPr/>
        <p:txBody>
          <a:bodyPr/>
          <a:lstStyle/>
          <a:p>
            <a:fld id="{AA2CDDB9-978F-E046-8E19-F4605FEBBF46}" type="slidenum">
              <a:rPr lang="en-US" smtClean="0"/>
              <a:pPr/>
              <a:t>10</a:t>
            </a:fld>
            <a:endParaRPr lang="en-US"/>
          </a:p>
        </p:txBody>
      </p:sp>
    </p:spTree>
    <p:extLst>
      <p:ext uri="{BB962C8B-B14F-4D97-AF65-F5344CB8AC3E}">
        <p14:creationId xmlns:p14="http://schemas.microsoft.com/office/powerpoint/2010/main" val="242353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2CDDB9-978F-E046-8E19-F4605FEBBF46}" type="slidenum">
              <a:rPr lang="en-US" smtClean="0"/>
              <a:pPr/>
              <a:t>11</a:t>
            </a:fld>
            <a:endParaRPr lang="en-US"/>
          </a:p>
        </p:txBody>
      </p:sp>
    </p:spTree>
    <p:extLst>
      <p:ext uri="{BB962C8B-B14F-4D97-AF65-F5344CB8AC3E}">
        <p14:creationId xmlns:p14="http://schemas.microsoft.com/office/powerpoint/2010/main" val="1460044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[5,6,12,13]</a:t>
            </a:r>
          </a:p>
        </p:txBody>
      </p:sp>
      <p:sp>
        <p:nvSpPr>
          <p:cNvPr id="4" name="Slide Number Placeholder 3"/>
          <p:cNvSpPr>
            <a:spLocks noGrp="1"/>
          </p:cNvSpPr>
          <p:nvPr>
            <p:ph type="sldNum" sz="quarter" idx="5"/>
          </p:nvPr>
        </p:nvSpPr>
        <p:spPr/>
        <p:txBody>
          <a:bodyPr/>
          <a:lstStyle/>
          <a:p>
            <a:fld id="{AA2CDDB9-978F-E046-8E19-F4605FEBBF46}" type="slidenum">
              <a:rPr lang="en-US" smtClean="0"/>
              <a:pPr/>
              <a:t>12</a:t>
            </a:fld>
            <a:endParaRPr lang="en-US"/>
          </a:p>
        </p:txBody>
      </p:sp>
    </p:spTree>
    <p:extLst>
      <p:ext uri="{BB962C8B-B14F-4D97-AF65-F5344CB8AC3E}">
        <p14:creationId xmlns:p14="http://schemas.microsoft.com/office/powerpoint/2010/main" val="1302952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2CDDB9-978F-E046-8E19-F4605FEBBF46}" type="slidenum">
              <a:rPr lang="en-US" smtClean="0"/>
              <a:pPr/>
              <a:t>13</a:t>
            </a:fld>
            <a:endParaRPr lang="en-US"/>
          </a:p>
        </p:txBody>
      </p:sp>
    </p:spTree>
    <p:extLst>
      <p:ext uri="{BB962C8B-B14F-4D97-AF65-F5344CB8AC3E}">
        <p14:creationId xmlns:p14="http://schemas.microsoft.com/office/powerpoint/2010/main" val="1305833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GNNs first conceptualized in 2005, little progress was made with them until </a:t>
            </a:r>
            <a:r>
              <a:rPr lang="en-US" dirty="0" err="1"/>
              <a:t>Kipf</a:t>
            </a:r>
            <a:r>
              <a:rPr lang="en-US" dirty="0"/>
              <a:t> et al presented their work on Graph Convolutional Networks in 2017, sparking renewed interest</a:t>
            </a:r>
          </a:p>
        </p:txBody>
      </p:sp>
      <p:sp>
        <p:nvSpPr>
          <p:cNvPr id="4" name="Slide Number Placeholder 3"/>
          <p:cNvSpPr>
            <a:spLocks noGrp="1"/>
          </p:cNvSpPr>
          <p:nvPr>
            <p:ph type="sldNum" sz="quarter" idx="5"/>
          </p:nvPr>
        </p:nvSpPr>
        <p:spPr/>
        <p:txBody>
          <a:bodyPr/>
          <a:lstStyle/>
          <a:p>
            <a:fld id="{AA2CDDB9-978F-E046-8E19-F4605FEBBF46}" type="slidenum">
              <a:rPr lang="en-US" smtClean="0"/>
              <a:pPr/>
              <a:t>14</a:t>
            </a:fld>
            <a:endParaRPr lang="en-US"/>
          </a:p>
        </p:txBody>
      </p:sp>
    </p:spTree>
    <p:extLst>
      <p:ext uri="{BB962C8B-B14F-4D97-AF65-F5344CB8AC3E}">
        <p14:creationId xmlns:p14="http://schemas.microsoft.com/office/powerpoint/2010/main" val="1931452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Communication coordination is one of the more common applications of GNNs for MARL</a:t>
            </a:r>
          </a:p>
        </p:txBody>
      </p:sp>
      <p:sp>
        <p:nvSpPr>
          <p:cNvPr id="4" name="Slide Number Placeholder 3"/>
          <p:cNvSpPr>
            <a:spLocks noGrp="1"/>
          </p:cNvSpPr>
          <p:nvPr>
            <p:ph type="sldNum" sz="quarter" idx="5"/>
          </p:nvPr>
        </p:nvSpPr>
        <p:spPr/>
        <p:txBody>
          <a:bodyPr/>
          <a:lstStyle/>
          <a:p>
            <a:fld id="{AA2CDDB9-978F-E046-8E19-F4605FEBBF46}" type="slidenum">
              <a:rPr lang="en-US" smtClean="0"/>
              <a:pPr/>
              <a:t>17</a:t>
            </a:fld>
            <a:endParaRPr lang="en-US"/>
          </a:p>
        </p:txBody>
      </p:sp>
    </p:spTree>
    <p:extLst>
      <p:ext uri="{BB962C8B-B14F-4D97-AF65-F5344CB8AC3E}">
        <p14:creationId xmlns:p14="http://schemas.microsoft.com/office/powerpoint/2010/main" val="1161155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2CDDB9-978F-E046-8E19-F4605FEBBF46}" type="slidenum">
              <a:rPr lang="en-US" smtClean="0"/>
              <a:pPr/>
              <a:t>18</a:t>
            </a:fld>
            <a:endParaRPr lang="en-US"/>
          </a:p>
        </p:txBody>
      </p:sp>
    </p:spTree>
    <p:extLst>
      <p:ext uri="{BB962C8B-B14F-4D97-AF65-F5344CB8AC3E}">
        <p14:creationId xmlns:p14="http://schemas.microsoft.com/office/powerpoint/2010/main" val="1179564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F3F5A-D3BA-8847-9F68-007DFDCCBAC4}"/>
              </a:ext>
            </a:extLst>
          </p:cNvPr>
          <p:cNvSpPr>
            <a:spLocks noGrp="1"/>
          </p:cNvSpPr>
          <p:nvPr>
            <p:ph type="ctrTitle" hasCustomPrompt="1"/>
          </p:nvPr>
        </p:nvSpPr>
        <p:spPr>
          <a:xfrm>
            <a:off x="838200" y="672662"/>
            <a:ext cx="10754710" cy="2754696"/>
          </a:xfrm>
        </p:spPr>
        <p:txBody>
          <a:bodyPr anchor="b"/>
          <a:lstStyle>
            <a:lvl1pPr algn="ctr">
              <a:defRPr sz="6000"/>
            </a:lvl1pPr>
          </a:lstStyle>
          <a:p>
            <a:r>
              <a:rPr lang="en-US" dirty="0"/>
              <a:t>Click to edit </a:t>
            </a:r>
            <a:br>
              <a:rPr lang="en-US" dirty="0"/>
            </a:br>
            <a:r>
              <a:rPr lang="en-US" dirty="0"/>
              <a:t>presentation title</a:t>
            </a:r>
          </a:p>
        </p:txBody>
      </p:sp>
      <p:sp>
        <p:nvSpPr>
          <p:cNvPr id="3" name="Subtitle 2">
            <a:extLst>
              <a:ext uri="{FF2B5EF4-FFF2-40B4-BE49-F238E27FC236}">
                <a16:creationId xmlns:a16="http://schemas.microsoft.com/office/drawing/2014/main" id="{6EE1791E-F1B1-F442-BD80-1027D505EB08}"/>
              </a:ext>
            </a:extLst>
          </p:cNvPr>
          <p:cNvSpPr>
            <a:spLocks noGrp="1"/>
          </p:cNvSpPr>
          <p:nvPr>
            <p:ph type="subTitle" idx="1" hasCustomPrompt="1"/>
          </p:nvPr>
        </p:nvSpPr>
        <p:spPr>
          <a:xfrm>
            <a:off x="838200" y="3654043"/>
            <a:ext cx="10754710" cy="1500187"/>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and/or author’s name</a:t>
            </a:r>
          </a:p>
        </p:txBody>
      </p:sp>
      <p:sp>
        <p:nvSpPr>
          <p:cNvPr id="5"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2011353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DCD43-6FEF-3C4B-947A-2F4B26CB9841}"/>
              </a:ext>
            </a:extLst>
          </p:cNvPr>
          <p:cNvSpPr>
            <a:spLocks noGrp="1"/>
          </p:cNvSpPr>
          <p:nvPr>
            <p:ph type="title" hasCustomPrompt="1"/>
          </p:nvPr>
        </p:nvSpPr>
        <p:spPr/>
        <p:txBody>
          <a:bodyPr/>
          <a:lstStyle>
            <a:lvl1pPr>
              <a:defRPr/>
            </a:lvl1pPr>
          </a:lstStyle>
          <a:p>
            <a:r>
              <a:rPr lang="en-US" dirty="0"/>
              <a:t>Click to edit department contact info slide title here</a:t>
            </a:r>
          </a:p>
        </p:txBody>
      </p:sp>
      <p:sp>
        <p:nvSpPr>
          <p:cNvPr id="5" name="Text Placeholder 4">
            <a:extLst>
              <a:ext uri="{FF2B5EF4-FFF2-40B4-BE49-F238E27FC236}">
                <a16:creationId xmlns:a16="http://schemas.microsoft.com/office/drawing/2014/main" id="{B48501E6-0927-9247-99B8-8820F650958C}"/>
              </a:ext>
            </a:extLst>
          </p:cNvPr>
          <p:cNvSpPr>
            <a:spLocks noGrp="1"/>
          </p:cNvSpPr>
          <p:nvPr>
            <p:ph type="body" sz="quarter" idx="11" hasCustomPrompt="1"/>
          </p:nvPr>
        </p:nvSpPr>
        <p:spPr>
          <a:xfrm>
            <a:off x="2396086" y="3416631"/>
            <a:ext cx="8957714" cy="482600"/>
          </a:xfrm>
        </p:spPr>
        <p:txBody>
          <a:bodyPr/>
          <a:lstStyle>
            <a:lvl1pPr marL="0" indent="0">
              <a:buNone/>
              <a:defRPr/>
            </a:lvl1pPr>
          </a:lstStyle>
          <a:p>
            <a:pPr lvl="0"/>
            <a:r>
              <a:rPr lang="en-US" dirty="0"/>
              <a:t>Add Department Twitter or delete icon</a:t>
            </a:r>
          </a:p>
        </p:txBody>
      </p:sp>
      <p:sp>
        <p:nvSpPr>
          <p:cNvPr id="6" name="Text Placeholder 4">
            <a:extLst>
              <a:ext uri="{FF2B5EF4-FFF2-40B4-BE49-F238E27FC236}">
                <a16:creationId xmlns:a16="http://schemas.microsoft.com/office/drawing/2014/main" id="{63F9D24D-0BFB-9B45-BD40-AD0C2A58CA51}"/>
              </a:ext>
            </a:extLst>
          </p:cNvPr>
          <p:cNvSpPr>
            <a:spLocks noGrp="1"/>
          </p:cNvSpPr>
          <p:nvPr>
            <p:ph type="body" sz="quarter" idx="12" hasCustomPrompt="1"/>
          </p:nvPr>
        </p:nvSpPr>
        <p:spPr>
          <a:xfrm>
            <a:off x="2396086" y="2680908"/>
            <a:ext cx="8957714" cy="482600"/>
          </a:xfrm>
        </p:spPr>
        <p:txBody>
          <a:bodyPr/>
          <a:lstStyle>
            <a:lvl1pPr marL="0" indent="0">
              <a:buNone/>
              <a:defRPr/>
            </a:lvl1pPr>
          </a:lstStyle>
          <a:p>
            <a:pPr lvl="0"/>
            <a:r>
              <a:rPr lang="en-US" dirty="0"/>
              <a:t>Add Department Facebook or delete icon</a:t>
            </a:r>
          </a:p>
        </p:txBody>
      </p:sp>
      <p:sp>
        <p:nvSpPr>
          <p:cNvPr id="7" name="Text Placeholder 4">
            <a:extLst>
              <a:ext uri="{FF2B5EF4-FFF2-40B4-BE49-F238E27FC236}">
                <a16:creationId xmlns:a16="http://schemas.microsoft.com/office/drawing/2014/main" id="{E1D1DFAA-856C-BD49-95ED-4428C1D99705}"/>
              </a:ext>
            </a:extLst>
          </p:cNvPr>
          <p:cNvSpPr>
            <a:spLocks noGrp="1"/>
          </p:cNvSpPr>
          <p:nvPr>
            <p:ph type="body" sz="quarter" idx="13" hasCustomPrompt="1"/>
          </p:nvPr>
        </p:nvSpPr>
        <p:spPr>
          <a:xfrm>
            <a:off x="2396086" y="4152354"/>
            <a:ext cx="8957714" cy="482600"/>
          </a:xfrm>
        </p:spPr>
        <p:txBody>
          <a:bodyPr/>
          <a:lstStyle>
            <a:lvl1pPr marL="0" indent="0">
              <a:buNone/>
              <a:defRPr/>
            </a:lvl1pPr>
          </a:lstStyle>
          <a:p>
            <a:pPr lvl="0"/>
            <a:r>
              <a:rPr lang="en-US" dirty="0"/>
              <a:t>Add Department Instagram or delete icon</a:t>
            </a:r>
          </a:p>
        </p:txBody>
      </p:sp>
      <p:sp>
        <p:nvSpPr>
          <p:cNvPr id="8" name="Text Placeholder 4">
            <a:extLst>
              <a:ext uri="{FF2B5EF4-FFF2-40B4-BE49-F238E27FC236}">
                <a16:creationId xmlns:a16="http://schemas.microsoft.com/office/drawing/2014/main" id="{9ED7F4D0-919F-C14C-A338-804F204F3F05}"/>
              </a:ext>
            </a:extLst>
          </p:cNvPr>
          <p:cNvSpPr>
            <a:spLocks noGrp="1"/>
          </p:cNvSpPr>
          <p:nvPr>
            <p:ph type="body" sz="quarter" idx="14" hasCustomPrompt="1"/>
          </p:nvPr>
        </p:nvSpPr>
        <p:spPr>
          <a:xfrm>
            <a:off x="2396086" y="4884304"/>
            <a:ext cx="8957714" cy="482600"/>
          </a:xfrm>
        </p:spPr>
        <p:txBody>
          <a:bodyPr/>
          <a:lstStyle>
            <a:lvl1pPr marL="0" indent="0">
              <a:buNone/>
              <a:defRPr/>
            </a:lvl1pPr>
          </a:lstStyle>
          <a:p>
            <a:pPr lvl="0"/>
            <a:r>
              <a:rPr lang="en-US" dirty="0"/>
              <a:t>Add Department </a:t>
            </a:r>
            <a:r>
              <a:rPr lang="en-US" dirty="0" err="1"/>
              <a:t>Youtube</a:t>
            </a:r>
            <a:r>
              <a:rPr lang="en-US" dirty="0"/>
              <a:t> or delete icon</a:t>
            </a:r>
          </a:p>
        </p:txBody>
      </p:sp>
      <p:sp>
        <p:nvSpPr>
          <p:cNvPr id="9" name="Text Placeholder 4">
            <a:extLst>
              <a:ext uri="{FF2B5EF4-FFF2-40B4-BE49-F238E27FC236}">
                <a16:creationId xmlns:a16="http://schemas.microsoft.com/office/drawing/2014/main" id="{018C4912-9759-7246-878B-2791CDE1756B}"/>
              </a:ext>
            </a:extLst>
          </p:cNvPr>
          <p:cNvSpPr>
            <a:spLocks noGrp="1"/>
          </p:cNvSpPr>
          <p:nvPr>
            <p:ph type="body" sz="quarter" idx="15" hasCustomPrompt="1"/>
          </p:nvPr>
        </p:nvSpPr>
        <p:spPr>
          <a:xfrm>
            <a:off x="2396086" y="1948958"/>
            <a:ext cx="8957714" cy="482600"/>
          </a:xfrm>
        </p:spPr>
        <p:txBody>
          <a:bodyPr/>
          <a:lstStyle>
            <a:lvl1pPr marL="0" indent="0">
              <a:buNone/>
              <a:defRPr/>
            </a:lvl1pPr>
          </a:lstStyle>
          <a:p>
            <a:pPr lvl="0"/>
            <a:r>
              <a:rPr lang="en-US" dirty="0"/>
              <a:t>Add Department website here</a:t>
            </a:r>
          </a:p>
        </p:txBody>
      </p:sp>
      <p:sp>
        <p:nvSpPr>
          <p:cNvPr id="11"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2315701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ck Backgrou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B51E80C-48C6-6449-9380-864FB8C5AC2A}"/>
              </a:ext>
            </a:extLst>
          </p:cNvPr>
          <p:cNvSpPr>
            <a:spLocks noGrp="1"/>
          </p:cNvSpPr>
          <p:nvPr>
            <p:ph type="ctrTitle" hasCustomPrompt="1"/>
          </p:nvPr>
        </p:nvSpPr>
        <p:spPr>
          <a:xfrm>
            <a:off x="838200" y="672662"/>
            <a:ext cx="10754710" cy="2754696"/>
          </a:xfrm>
        </p:spPr>
        <p:txBody>
          <a:bodyPr anchor="b"/>
          <a:lstStyle>
            <a:lvl1pPr algn="ctr">
              <a:defRPr sz="6000">
                <a:solidFill>
                  <a:schemeClr val="bg1"/>
                </a:solidFill>
              </a:defRPr>
            </a:lvl1pPr>
          </a:lstStyle>
          <a:p>
            <a:r>
              <a:rPr lang="en-US" dirty="0"/>
              <a:t>Click to edit </a:t>
            </a:r>
            <a:br>
              <a:rPr lang="en-US" dirty="0"/>
            </a:br>
            <a:r>
              <a:rPr lang="en-US" dirty="0"/>
              <a:t>presentation title</a:t>
            </a:r>
          </a:p>
        </p:txBody>
      </p:sp>
      <p:sp>
        <p:nvSpPr>
          <p:cNvPr id="7" name="Subtitle 2">
            <a:extLst>
              <a:ext uri="{FF2B5EF4-FFF2-40B4-BE49-F238E27FC236}">
                <a16:creationId xmlns:a16="http://schemas.microsoft.com/office/drawing/2014/main" id="{40EDD42D-C84C-1C41-927A-126C97A0B598}"/>
              </a:ext>
            </a:extLst>
          </p:cNvPr>
          <p:cNvSpPr>
            <a:spLocks noGrp="1"/>
          </p:cNvSpPr>
          <p:nvPr>
            <p:ph type="subTitle" idx="1" hasCustomPrompt="1"/>
          </p:nvPr>
        </p:nvSpPr>
        <p:spPr>
          <a:xfrm>
            <a:off x="838200" y="3654043"/>
            <a:ext cx="10754710" cy="1500187"/>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and/or author’s name</a:t>
            </a:r>
          </a:p>
        </p:txBody>
      </p:sp>
      <p:sp>
        <p:nvSpPr>
          <p:cNvPr id="8"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15911074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ck Backgrou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E8C2C41-3D62-5E4B-9930-3AD90760863C}"/>
              </a:ext>
            </a:extLst>
          </p:cNvPr>
          <p:cNvSpPr>
            <a:spLocks noGrp="1"/>
          </p:cNvSpPr>
          <p:nvPr>
            <p:ph type="title" hasCustomPrompt="1"/>
          </p:nvPr>
        </p:nvSpPr>
        <p:spPr>
          <a:xfrm>
            <a:off x="838200" y="365125"/>
            <a:ext cx="10515600" cy="1325563"/>
          </a:xfrm>
        </p:spPr>
        <p:txBody>
          <a:bodyPr/>
          <a:lstStyle>
            <a:lvl1pPr>
              <a:defRPr>
                <a:solidFill>
                  <a:schemeClr val="bg1"/>
                </a:solidFill>
              </a:defRPr>
            </a:lvl1pPr>
          </a:lstStyle>
          <a:p>
            <a:r>
              <a:rPr lang="en-US" dirty="0"/>
              <a:t>Click to edit slide title</a:t>
            </a:r>
          </a:p>
        </p:txBody>
      </p:sp>
      <p:sp>
        <p:nvSpPr>
          <p:cNvPr id="5" name="Content Placeholder 2">
            <a:extLst>
              <a:ext uri="{FF2B5EF4-FFF2-40B4-BE49-F238E27FC236}">
                <a16:creationId xmlns:a16="http://schemas.microsoft.com/office/drawing/2014/main" id="{16B0A240-713D-9242-9E6E-48BD299B0805}"/>
              </a:ext>
            </a:extLst>
          </p:cNvPr>
          <p:cNvSpPr>
            <a:spLocks noGrp="1"/>
          </p:cNvSpPr>
          <p:nvPr>
            <p:ph idx="1" hasCustomPrompt="1"/>
          </p:nvPr>
        </p:nvSpPr>
        <p:spPr>
          <a:xfrm>
            <a:off x="838200" y="1825625"/>
            <a:ext cx="10515600" cy="3723837"/>
          </a:xfrm>
        </p:spPr>
        <p:txBody>
          <a:bodyPr/>
          <a:lstStyle>
            <a:lvl1pPr>
              <a:lnSpc>
                <a:spcPct val="100000"/>
              </a:lnSpc>
              <a:defRPr>
                <a:solidFill>
                  <a:schemeClr val="bg1"/>
                </a:solidFill>
              </a:defRPr>
            </a:lvl1pPr>
            <a:lvl2pPr>
              <a:lnSpc>
                <a:spcPct val="100000"/>
              </a:lnSpc>
              <a:defRPr>
                <a:solidFill>
                  <a:schemeClr val="bg1"/>
                </a:solidFill>
              </a:defRPr>
            </a:lvl2pPr>
            <a:lvl3pPr>
              <a:lnSpc>
                <a:spcPct val="100000"/>
              </a:lnSpc>
              <a:defRPr>
                <a:solidFill>
                  <a:schemeClr val="bg1"/>
                </a:solidFill>
              </a:defRPr>
            </a:lvl3pPr>
            <a:lvl4pPr>
              <a:lnSpc>
                <a:spcPct val="100000"/>
              </a:lnSpc>
              <a:defRPr>
                <a:solidFill>
                  <a:schemeClr val="bg1"/>
                </a:solidFill>
              </a:defRPr>
            </a:lvl4pPr>
            <a:lvl5pPr>
              <a:lnSpc>
                <a:spcPct val="100000"/>
              </a:lnSpc>
              <a:defRPr>
                <a:solidFill>
                  <a:schemeClr val="bg1"/>
                </a:solidFill>
              </a:defRPr>
            </a:lvl5p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42552962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ck Background 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36423885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ark Schoo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02F807D-9148-774C-8935-72DA3BB216D9}"/>
              </a:ext>
            </a:extLst>
          </p:cNvPr>
          <p:cNvSpPr>
            <a:spLocks noGrp="1"/>
          </p:cNvSpPr>
          <p:nvPr>
            <p:ph idx="1" hasCustomPrompt="1"/>
          </p:nvPr>
        </p:nvSpPr>
        <p:spPr>
          <a:xfrm>
            <a:off x="838200" y="1691155"/>
            <a:ext cx="10515600" cy="372383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6009178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erospac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02F807D-9148-774C-8935-72DA3BB216D9}"/>
              </a:ext>
            </a:extLst>
          </p:cNvPr>
          <p:cNvSpPr>
            <a:spLocks noGrp="1"/>
          </p:cNvSpPr>
          <p:nvPr>
            <p:ph idx="1" hasCustomPrompt="1"/>
          </p:nvPr>
        </p:nvSpPr>
        <p:spPr>
          <a:xfrm>
            <a:off x="838200" y="1691155"/>
            <a:ext cx="10515600" cy="372383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12265113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erospac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D2F204-6758-434D-B155-C3644C2D0A16}"/>
              </a:ext>
            </a:extLst>
          </p:cNvPr>
          <p:cNvSpPr>
            <a:spLocks noGrp="1"/>
          </p:cNvSpPr>
          <p:nvPr>
            <p:ph type="title" hasCustomPrompt="1"/>
          </p:nvPr>
        </p:nvSpPr>
        <p:spPr>
          <a:xfrm>
            <a:off x="838200" y="365125"/>
            <a:ext cx="10515600" cy="1325563"/>
          </a:xfrm>
        </p:spPr>
        <p:txBody>
          <a:bodyPr/>
          <a:lstStyle/>
          <a:p>
            <a:r>
              <a:rPr lang="en-US" dirty="0"/>
              <a:t>Click to edit slide title</a:t>
            </a:r>
          </a:p>
        </p:txBody>
      </p:sp>
      <p:sp>
        <p:nvSpPr>
          <p:cNvPr id="7" name="Content Placeholder 2">
            <a:extLst>
              <a:ext uri="{FF2B5EF4-FFF2-40B4-BE49-F238E27FC236}">
                <a16:creationId xmlns:a16="http://schemas.microsoft.com/office/drawing/2014/main" id="{A1F4B87F-4364-A344-8C42-792CC0902147}"/>
              </a:ext>
            </a:extLst>
          </p:cNvPr>
          <p:cNvSpPr>
            <a:spLocks noGrp="1"/>
          </p:cNvSpPr>
          <p:nvPr>
            <p:ph idx="1" hasCustomPrompt="1"/>
          </p:nvPr>
        </p:nvSpPr>
        <p:spPr>
          <a:xfrm>
            <a:off x="838200" y="1825625"/>
            <a:ext cx="10515600" cy="37238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text here</a:t>
            </a:r>
          </a:p>
          <a:p>
            <a:pPr lvl="1"/>
            <a:r>
              <a:rPr lang="en-US" dirty="0"/>
              <a:t>Second level of text</a:t>
            </a:r>
          </a:p>
          <a:p>
            <a:pPr lvl="2"/>
            <a:r>
              <a:rPr lang="en-US" dirty="0"/>
              <a:t>Third level of text</a:t>
            </a:r>
          </a:p>
          <a:p>
            <a:pPr lvl="3"/>
            <a:r>
              <a:rPr lang="en-US" dirty="0"/>
              <a:t>Fourth level of text</a:t>
            </a:r>
          </a:p>
          <a:p>
            <a:pPr lvl="4"/>
            <a:r>
              <a:rPr lang="en-US" dirty="0"/>
              <a:t>Fifth level of text</a:t>
            </a:r>
          </a:p>
        </p:txBody>
      </p:sp>
      <p:sp>
        <p:nvSpPr>
          <p:cNvPr id="8"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7150128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oengineering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02F807D-9148-774C-8935-72DA3BB216D9}"/>
              </a:ext>
            </a:extLst>
          </p:cNvPr>
          <p:cNvSpPr>
            <a:spLocks noGrp="1"/>
          </p:cNvSpPr>
          <p:nvPr>
            <p:ph idx="1" hasCustomPrompt="1"/>
          </p:nvPr>
        </p:nvSpPr>
        <p:spPr>
          <a:xfrm>
            <a:off x="838200" y="1691155"/>
            <a:ext cx="10515600" cy="372383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41511476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oengineering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D2F204-6758-434D-B155-C3644C2D0A16}"/>
              </a:ext>
            </a:extLst>
          </p:cNvPr>
          <p:cNvSpPr>
            <a:spLocks noGrp="1"/>
          </p:cNvSpPr>
          <p:nvPr>
            <p:ph type="title" hasCustomPrompt="1"/>
          </p:nvPr>
        </p:nvSpPr>
        <p:spPr>
          <a:xfrm>
            <a:off x="838200" y="365125"/>
            <a:ext cx="10515600" cy="1325563"/>
          </a:xfrm>
        </p:spPr>
        <p:txBody>
          <a:bodyPr/>
          <a:lstStyle/>
          <a:p>
            <a:r>
              <a:rPr lang="en-US" dirty="0"/>
              <a:t>Click to edit slide title</a:t>
            </a:r>
          </a:p>
        </p:txBody>
      </p:sp>
      <p:sp>
        <p:nvSpPr>
          <p:cNvPr id="7" name="Content Placeholder 2">
            <a:extLst>
              <a:ext uri="{FF2B5EF4-FFF2-40B4-BE49-F238E27FC236}">
                <a16:creationId xmlns:a16="http://schemas.microsoft.com/office/drawing/2014/main" id="{A1F4B87F-4364-A344-8C42-792CC0902147}"/>
              </a:ext>
            </a:extLst>
          </p:cNvPr>
          <p:cNvSpPr>
            <a:spLocks noGrp="1"/>
          </p:cNvSpPr>
          <p:nvPr>
            <p:ph idx="1" hasCustomPrompt="1"/>
          </p:nvPr>
        </p:nvSpPr>
        <p:spPr>
          <a:xfrm>
            <a:off x="838200" y="1825625"/>
            <a:ext cx="10515600" cy="37238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text here</a:t>
            </a:r>
          </a:p>
          <a:p>
            <a:pPr lvl="1"/>
            <a:r>
              <a:rPr lang="en-US" dirty="0"/>
              <a:t>Second level of text</a:t>
            </a:r>
          </a:p>
          <a:p>
            <a:pPr lvl="2"/>
            <a:r>
              <a:rPr lang="en-US" dirty="0"/>
              <a:t>Third level of text</a:t>
            </a:r>
          </a:p>
          <a:p>
            <a:pPr lvl="3"/>
            <a:r>
              <a:rPr lang="en-US" dirty="0"/>
              <a:t>Fourth level of text</a:t>
            </a:r>
          </a:p>
          <a:p>
            <a:pPr lvl="4"/>
            <a:r>
              <a:rPr lang="en-US" dirty="0"/>
              <a:t>Fifth level of text</a:t>
            </a:r>
          </a:p>
        </p:txBody>
      </p:sp>
      <p:sp>
        <p:nvSpPr>
          <p:cNvPr id="8"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21835880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B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02F807D-9148-774C-8935-72DA3BB216D9}"/>
              </a:ext>
            </a:extLst>
          </p:cNvPr>
          <p:cNvSpPr>
            <a:spLocks noGrp="1"/>
          </p:cNvSpPr>
          <p:nvPr>
            <p:ph idx="1" hasCustomPrompt="1"/>
          </p:nvPr>
        </p:nvSpPr>
        <p:spPr>
          <a:xfrm>
            <a:off x="838200" y="1691155"/>
            <a:ext cx="10515600" cy="372383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3752504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1D87A-4AB4-3F49-84A6-5373C6001ACA}"/>
              </a:ext>
            </a:extLst>
          </p:cNvPr>
          <p:cNvSpPr>
            <a:spLocks noGrp="1"/>
          </p:cNvSpPr>
          <p:nvPr>
            <p:ph type="title" hasCustomPrompt="1"/>
          </p:nvPr>
        </p:nvSpPr>
        <p:spPr>
          <a:xfrm>
            <a:off x="831850" y="574621"/>
            <a:ext cx="10515600" cy="2852737"/>
          </a:xfrm>
        </p:spPr>
        <p:txBody>
          <a:bodyPr anchor="b"/>
          <a:lstStyle>
            <a:lvl1pPr>
              <a:defRPr sz="6000"/>
            </a:lvl1pPr>
          </a:lstStyle>
          <a:p>
            <a:r>
              <a:rPr lang="en-US" dirty="0"/>
              <a:t>Click to edit </a:t>
            </a:r>
            <a:br>
              <a:rPr lang="en-US" dirty="0"/>
            </a:br>
            <a:r>
              <a:rPr lang="en-US" dirty="0"/>
              <a:t>presentation title</a:t>
            </a:r>
          </a:p>
        </p:txBody>
      </p:sp>
      <p:sp>
        <p:nvSpPr>
          <p:cNvPr id="3" name="Text Placeholder 2">
            <a:extLst>
              <a:ext uri="{FF2B5EF4-FFF2-40B4-BE49-F238E27FC236}">
                <a16:creationId xmlns:a16="http://schemas.microsoft.com/office/drawing/2014/main" id="{43AF5081-A59A-894E-B0A6-638E58C33DAB}"/>
              </a:ext>
            </a:extLst>
          </p:cNvPr>
          <p:cNvSpPr>
            <a:spLocks noGrp="1"/>
          </p:cNvSpPr>
          <p:nvPr>
            <p:ph type="body" idx="1" hasCustomPrompt="1"/>
          </p:nvPr>
        </p:nvSpPr>
        <p:spPr>
          <a:xfrm>
            <a:off x="831850" y="365404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subtitle and/or author’s name</a:t>
            </a:r>
          </a:p>
        </p:txBody>
      </p:sp>
      <p:sp>
        <p:nvSpPr>
          <p:cNvPr id="5"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8721191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B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D2F204-6758-434D-B155-C3644C2D0A16}"/>
              </a:ext>
            </a:extLst>
          </p:cNvPr>
          <p:cNvSpPr>
            <a:spLocks noGrp="1"/>
          </p:cNvSpPr>
          <p:nvPr>
            <p:ph type="title" hasCustomPrompt="1"/>
          </p:nvPr>
        </p:nvSpPr>
        <p:spPr>
          <a:xfrm>
            <a:off x="838200" y="365125"/>
            <a:ext cx="10515600" cy="1325563"/>
          </a:xfrm>
        </p:spPr>
        <p:txBody>
          <a:bodyPr/>
          <a:lstStyle/>
          <a:p>
            <a:r>
              <a:rPr lang="en-US" dirty="0"/>
              <a:t>Click to edit slide title</a:t>
            </a:r>
          </a:p>
        </p:txBody>
      </p:sp>
      <p:sp>
        <p:nvSpPr>
          <p:cNvPr id="7" name="Content Placeholder 2">
            <a:extLst>
              <a:ext uri="{FF2B5EF4-FFF2-40B4-BE49-F238E27FC236}">
                <a16:creationId xmlns:a16="http://schemas.microsoft.com/office/drawing/2014/main" id="{A1F4B87F-4364-A344-8C42-792CC0902147}"/>
              </a:ext>
            </a:extLst>
          </p:cNvPr>
          <p:cNvSpPr>
            <a:spLocks noGrp="1"/>
          </p:cNvSpPr>
          <p:nvPr>
            <p:ph idx="1" hasCustomPrompt="1"/>
          </p:nvPr>
        </p:nvSpPr>
        <p:spPr>
          <a:xfrm>
            <a:off x="838200" y="1825625"/>
            <a:ext cx="10515600" cy="37238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text here</a:t>
            </a:r>
          </a:p>
          <a:p>
            <a:pPr lvl="1"/>
            <a:r>
              <a:rPr lang="en-US" dirty="0"/>
              <a:t>Second level of text</a:t>
            </a:r>
          </a:p>
          <a:p>
            <a:pPr lvl="2"/>
            <a:r>
              <a:rPr lang="en-US" dirty="0"/>
              <a:t>Third level of text</a:t>
            </a:r>
          </a:p>
          <a:p>
            <a:pPr lvl="3"/>
            <a:r>
              <a:rPr lang="en-US" dirty="0"/>
              <a:t>Fourth level of text</a:t>
            </a:r>
          </a:p>
          <a:p>
            <a:pPr lvl="4"/>
            <a:r>
              <a:rPr lang="en-US" dirty="0"/>
              <a:t>Fifth level of text</a:t>
            </a:r>
          </a:p>
        </p:txBody>
      </p:sp>
      <p:sp>
        <p:nvSpPr>
          <p:cNvPr id="8"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30218049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E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02F807D-9148-774C-8935-72DA3BB216D9}"/>
              </a:ext>
            </a:extLst>
          </p:cNvPr>
          <p:cNvSpPr>
            <a:spLocks noGrp="1"/>
          </p:cNvSpPr>
          <p:nvPr>
            <p:ph idx="1" hasCustomPrompt="1"/>
          </p:nvPr>
        </p:nvSpPr>
        <p:spPr>
          <a:xfrm>
            <a:off x="838200" y="1691155"/>
            <a:ext cx="10515600" cy="372383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30857078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E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D2F204-6758-434D-B155-C3644C2D0A16}"/>
              </a:ext>
            </a:extLst>
          </p:cNvPr>
          <p:cNvSpPr>
            <a:spLocks noGrp="1"/>
          </p:cNvSpPr>
          <p:nvPr>
            <p:ph type="title" hasCustomPrompt="1"/>
          </p:nvPr>
        </p:nvSpPr>
        <p:spPr>
          <a:xfrm>
            <a:off x="838200" y="365125"/>
            <a:ext cx="10515600" cy="1325563"/>
          </a:xfrm>
        </p:spPr>
        <p:txBody>
          <a:bodyPr/>
          <a:lstStyle/>
          <a:p>
            <a:r>
              <a:rPr lang="en-US" dirty="0"/>
              <a:t>Click to edit slide title</a:t>
            </a:r>
          </a:p>
        </p:txBody>
      </p:sp>
      <p:sp>
        <p:nvSpPr>
          <p:cNvPr id="7" name="Content Placeholder 2">
            <a:extLst>
              <a:ext uri="{FF2B5EF4-FFF2-40B4-BE49-F238E27FC236}">
                <a16:creationId xmlns:a16="http://schemas.microsoft.com/office/drawing/2014/main" id="{A1F4B87F-4364-A344-8C42-792CC0902147}"/>
              </a:ext>
            </a:extLst>
          </p:cNvPr>
          <p:cNvSpPr>
            <a:spLocks noGrp="1"/>
          </p:cNvSpPr>
          <p:nvPr>
            <p:ph idx="1" hasCustomPrompt="1"/>
          </p:nvPr>
        </p:nvSpPr>
        <p:spPr>
          <a:xfrm>
            <a:off x="838200" y="1825625"/>
            <a:ext cx="10515600" cy="37238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text here</a:t>
            </a:r>
          </a:p>
          <a:p>
            <a:pPr lvl="1"/>
            <a:r>
              <a:rPr lang="en-US" dirty="0"/>
              <a:t>Second level of text</a:t>
            </a:r>
          </a:p>
          <a:p>
            <a:pPr lvl="2"/>
            <a:r>
              <a:rPr lang="en-US" dirty="0"/>
              <a:t>Third level of text</a:t>
            </a:r>
          </a:p>
          <a:p>
            <a:pPr lvl="3"/>
            <a:r>
              <a:rPr lang="en-US" dirty="0"/>
              <a:t>Fourth level of text</a:t>
            </a:r>
          </a:p>
          <a:p>
            <a:pPr lvl="4"/>
            <a:r>
              <a:rPr lang="en-US" dirty="0"/>
              <a:t>Fifth level of text</a:t>
            </a:r>
          </a:p>
        </p:txBody>
      </p:sp>
      <p:sp>
        <p:nvSpPr>
          <p:cNvPr id="8"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8945639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C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02F807D-9148-774C-8935-72DA3BB216D9}"/>
              </a:ext>
            </a:extLst>
          </p:cNvPr>
          <p:cNvSpPr>
            <a:spLocks noGrp="1"/>
          </p:cNvSpPr>
          <p:nvPr>
            <p:ph idx="1" hasCustomPrompt="1"/>
          </p:nvPr>
        </p:nvSpPr>
        <p:spPr>
          <a:xfrm>
            <a:off x="838200" y="1691155"/>
            <a:ext cx="10515600" cy="372383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21488767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C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D2F204-6758-434D-B155-C3644C2D0A16}"/>
              </a:ext>
            </a:extLst>
          </p:cNvPr>
          <p:cNvSpPr>
            <a:spLocks noGrp="1"/>
          </p:cNvSpPr>
          <p:nvPr>
            <p:ph type="title" hasCustomPrompt="1"/>
          </p:nvPr>
        </p:nvSpPr>
        <p:spPr>
          <a:xfrm>
            <a:off x="838200" y="365125"/>
            <a:ext cx="10515600" cy="1325563"/>
          </a:xfrm>
        </p:spPr>
        <p:txBody>
          <a:bodyPr/>
          <a:lstStyle/>
          <a:p>
            <a:r>
              <a:rPr lang="en-US" dirty="0"/>
              <a:t>Click to edit slide title</a:t>
            </a:r>
          </a:p>
        </p:txBody>
      </p:sp>
      <p:sp>
        <p:nvSpPr>
          <p:cNvPr id="7" name="Content Placeholder 2">
            <a:extLst>
              <a:ext uri="{FF2B5EF4-FFF2-40B4-BE49-F238E27FC236}">
                <a16:creationId xmlns:a16="http://schemas.microsoft.com/office/drawing/2014/main" id="{A1F4B87F-4364-A344-8C42-792CC0902147}"/>
              </a:ext>
            </a:extLst>
          </p:cNvPr>
          <p:cNvSpPr>
            <a:spLocks noGrp="1"/>
          </p:cNvSpPr>
          <p:nvPr>
            <p:ph idx="1" hasCustomPrompt="1"/>
          </p:nvPr>
        </p:nvSpPr>
        <p:spPr>
          <a:xfrm>
            <a:off x="838200" y="1825625"/>
            <a:ext cx="10515600" cy="37238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text here</a:t>
            </a:r>
          </a:p>
          <a:p>
            <a:pPr lvl="1"/>
            <a:r>
              <a:rPr lang="en-US" dirty="0"/>
              <a:t>Second level of text</a:t>
            </a:r>
          </a:p>
          <a:p>
            <a:pPr lvl="2"/>
            <a:r>
              <a:rPr lang="en-US" dirty="0"/>
              <a:t>Third level of text</a:t>
            </a:r>
          </a:p>
          <a:p>
            <a:pPr lvl="3"/>
            <a:r>
              <a:rPr lang="en-US" dirty="0"/>
              <a:t>Fourth level of text</a:t>
            </a:r>
          </a:p>
          <a:p>
            <a:pPr lvl="4"/>
            <a:r>
              <a:rPr lang="en-US" dirty="0"/>
              <a:t>Fifth level of text</a:t>
            </a:r>
          </a:p>
        </p:txBody>
      </p:sp>
      <p:sp>
        <p:nvSpPr>
          <p:cNvPr id="8"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37111825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P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02F807D-9148-774C-8935-72DA3BB216D9}"/>
              </a:ext>
            </a:extLst>
          </p:cNvPr>
          <p:cNvSpPr>
            <a:spLocks noGrp="1"/>
          </p:cNvSpPr>
          <p:nvPr>
            <p:ph idx="1" hasCustomPrompt="1"/>
          </p:nvPr>
        </p:nvSpPr>
        <p:spPr>
          <a:xfrm>
            <a:off x="838200" y="1691155"/>
            <a:ext cx="10515600" cy="372383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18610835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P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D2F204-6758-434D-B155-C3644C2D0A16}"/>
              </a:ext>
            </a:extLst>
          </p:cNvPr>
          <p:cNvSpPr>
            <a:spLocks noGrp="1"/>
          </p:cNvSpPr>
          <p:nvPr>
            <p:ph type="title" hasCustomPrompt="1"/>
          </p:nvPr>
        </p:nvSpPr>
        <p:spPr>
          <a:xfrm>
            <a:off x="838200" y="365125"/>
            <a:ext cx="10515600" cy="1325563"/>
          </a:xfrm>
        </p:spPr>
        <p:txBody>
          <a:bodyPr/>
          <a:lstStyle/>
          <a:p>
            <a:r>
              <a:rPr lang="en-US" dirty="0"/>
              <a:t>Click to edit slide title</a:t>
            </a:r>
          </a:p>
        </p:txBody>
      </p:sp>
      <p:sp>
        <p:nvSpPr>
          <p:cNvPr id="7" name="Content Placeholder 2">
            <a:extLst>
              <a:ext uri="{FF2B5EF4-FFF2-40B4-BE49-F238E27FC236}">
                <a16:creationId xmlns:a16="http://schemas.microsoft.com/office/drawing/2014/main" id="{A1F4B87F-4364-A344-8C42-792CC0902147}"/>
              </a:ext>
            </a:extLst>
          </p:cNvPr>
          <p:cNvSpPr>
            <a:spLocks noGrp="1"/>
          </p:cNvSpPr>
          <p:nvPr>
            <p:ph idx="1" hasCustomPrompt="1"/>
          </p:nvPr>
        </p:nvSpPr>
        <p:spPr>
          <a:xfrm>
            <a:off x="838200" y="1825625"/>
            <a:ext cx="10515600" cy="37238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text here</a:t>
            </a:r>
          </a:p>
          <a:p>
            <a:pPr lvl="1"/>
            <a:r>
              <a:rPr lang="en-US" dirty="0"/>
              <a:t>Second level of text</a:t>
            </a:r>
          </a:p>
          <a:p>
            <a:pPr lvl="2"/>
            <a:r>
              <a:rPr lang="en-US" dirty="0"/>
              <a:t>Third level of text</a:t>
            </a:r>
          </a:p>
          <a:p>
            <a:pPr lvl="3"/>
            <a:r>
              <a:rPr lang="en-US" dirty="0"/>
              <a:t>Fourth level of text</a:t>
            </a:r>
          </a:p>
          <a:p>
            <a:pPr lvl="4"/>
            <a:r>
              <a:rPr lang="en-US" dirty="0"/>
              <a:t>Fifth level of text</a:t>
            </a:r>
          </a:p>
        </p:txBody>
      </p:sp>
      <p:sp>
        <p:nvSpPr>
          <p:cNvPr id="8"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41353820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S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02F807D-9148-774C-8935-72DA3BB216D9}"/>
              </a:ext>
            </a:extLst>
          </p:cNvPr>
          <p:cNvSpPr>
            <a:spLocks noGrp="1"/>
          </p:cNvSpPr>
          <p:nvPr>
            <p:ph idx="1" hasCustomPrompt="1"/>
          </p:nvPr>
        </p:nvSpPr>
        <p:spPr>
          <a:xfrm>
            <a:off x="838200" y="1691155"/>
            <a:ext cx="10515600" cy="372383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13483449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S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D2F204-6758-434D-B155-C3644C2D0A16}"/>
              </a:ext>
            </a:extLst>
          </p:cNvPr>
          <p:cNvSpPr>
            <a:spLocks noGrp="1"/>
          </p:cNvSpPr>
          <p:nvPr>
            <p:ph type="title" hasCustomPrompt="1"/>
          </p:nvPr>
        </p:nvSpPr>
        <p:spPr>
          <a:xfrm>
            <a:off x="838200" y="365125"/>
            <a:ext cx="10515600" cy="1325563"/>
          </a:xfrm>
        </p:spPr>
        <p:txBody>
          <a:bodyPr/>
          <a:lstStyle/>
          <a:p>
            <a:r>
              <a:rPr lang="en-US" dirty="0"/>
              <a:t>Click to edit slide title</a:t>
            </a:r>
          </a:p>
        </p:txBody>
      </p:sp>
      <p:sp>
        <p:nvSpPr>
          <p:cNvPr id="7" name="Content Placeholder 2">
            <a:extLst>
              <a:ext uri="{FF2B5EF4-FFF2-40B4-BE49-F238E27FC236}">
                <a16:creationId xmlns:a16="http://schemas.microsoft.com/office/drawing/2014/main" id="{A1F4B87F-4364-A344-8C42-792CC0902147}"/>
              </a:ext>
            </a:extLst>
          </p:cNvPr>
          <p:cNvSpPr>
            <a:spLocks noGrp="1"/>
          </p:cNvSpPr>
          <p:nvPr>
            <p:ph idx="1" hasCustomPrompt="1"/>
          </p:nvPr>
        </p:nvSpPr>
        <p:spPr>
          <a:xfrm>
            <a:off x="838200" y="1825625"/>
            <a:ext cx="10515600" cy="37238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text here</a:t>
            </a:r>
          </a:p>
          <a:p>
            <a:pPr lvl="1"/>
            <a:r>
              <a:rPr lang="en-US" dirty="0"/>
              <a:t>Second level of text</a:t>
            </a:r>
          </a:p>
          <a:p>
            <a:pPr lvl="2"/>
            <a:r>
              <a:rPr lang="en-US" dirty="0"/>
              <a:t>Third level of text</a:t>
            </a:r>
          </a:p>
          <a:p>
            <a:pPr lvl="3"/>
            <a:r>
              <a:rPr lang="en-US" dirty="0"/>
              <a:t>Fourth level of text</a:t>
            </a:r>
          </a:p>
          <a:p>
            <a:pPr lvl="4"/>
            <a:r>
              <a:rPr lang="en-US" dirty="0"/>
              <a:t>Fifth level of text</a:t>
            </a:r>
          </a:p>
        </p:txBody>
      </p:sp>
      <p:sp>
        <p:nvSpPr>
          <p:cNvPr id="8"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21164099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echanical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02F807D-9148-774C-8935-72DA3BB216D9}"/>
              </a:ext>
            </a:extLst>
          </p:cNvPr>
          <p:cNvSpPr>
            <a:spLocks noGrp="1"/>
          </p:cNvSpPr>
          <p:nvPr>
            <p:ph idx="1" hasCustomPrompt="1"/>
          </p:nvPr>
        </p:nvSpPr>
        <p:spPr>
          <a:xfrm>
            <a:off x="838200" y="1691155"/>
            <a:ext cx="10515600" cy="372383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1095211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EE415-1D70-1A45-AAC3-0F82BCADE724}"/>
              </a:ext>
            </a:extLst>
          </p:cNvPr>
          <p:cNvSpPr>
            <a:spLocks noGrp="1"/>
          </p:cNvSpPr>
          <p:nvPr>
            <p:ph type="title" hasCustomPrompt="1"/>
          </p:nvPr>
        </p:nvSpPr>
        <p:spPr/>
        <p:txBody>
          <a:bodyPr/>
          <a:lstStyle/>
          <a:p>
            <a:r>
              <a:rPr lang="en-US" dirty="0"/>
              <a:t>Click to edit slide title</a:t>
            </a:r>
          </a:p>
        </p:txBody>
      </p:sp>
      <p:sp>
        <p:nvSpPr>
          <p:cNvPr id="3" name="Content Placeholder 2">
            <a:extLst>
              <a:ext uri="{FF2B5EF4-FFF2-40B4-BE49-F238E27FC236}">
                <a16:creationId xmlns:a16="http://schemas.microsoft.com/office/drawing/2014/main" id="{E6665EE4-2314-F940-A229-63C3D7C29AA0}"/>
              </a:ext>
            </a:extLst>
          </p:cNvPr>
          <p:cNvSpPr>
            <a:spLocks noGrp="1"/>
          </p:cNvSpPr>
          <p:nvPr>
            <p:ph idx="1" hasCustomPrompt="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text here</a:t>
            </a:r>
          </a:p>
          <a:p>
            <a:pPr lvl="1"/>
            <a:r>
              <a:rPr lang="en-US" dirty="0"/>
              <a:t>Second level of text</a:t>
            </a:r>
          </a:p>
          <a:p>
            <a:pPr lvl="2"/>
            <a:r>
              <a:rPr lang="en-US" dirty="0"/>
              <a:t>Third level of text</a:t>
            </a:r>
          </a:p>
          <a:p>
            <a:pPr lvl="3"/>
            <a:r>
              <a:rPr lang="en-US" dirty="0"/>
              <a:t>Fourth level of text</a:t>
            </a:r>
          </a:p>
          <a:p>
            <a:pPr lvl="4"/>
            <a:r>
              <a:rPr lang="en-US" dirty="0"/>
              <a:t>Fifth level of text</a:t>
            </a:r>
          </a:p>
        </p:txBody>
      </p:sp>
      <p:sp>
        <p:nvSpPr>
          <p:cNvPr id="5"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1196097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echanical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D2F204-6758-434D-B155-C3644C2D0A16}"/>
              </a:ext>
            </a:extLst>
          </p:cNvPr>
          <p:cNvSpPr>
            <a:spLocks noGrp="1"/>
          </p:cNvSpPr>
          <p:nvPr>
            <p:ph type="title" hasCustomPrompt="1"/>
          </p:nvPr>
        </p:nvSpPr>
        <p:spPr>
          <a:xfrm>
            <a:off x="838200" y="365125"/>
            <a:ext cx="10515600" cy="1325563"/>
          </a:xfrm>
        </p:spPr>
        <p:txBody>
          <a:bodyPr/>
          <a:lstStyle/>
          <a:p>
            <a:r>
              <a:rPr lang="en-US" dirty="0"/>
              <a:t>Click to edit slide title</a:t>
            </a:r>
          </a:p>
        </p:txBody>
      </p:sp>
      <p:sp>
        <p:nvSpPr>
          <p:cNvPr id="7" name="Content Placeholder 2">
            <a:extLst>
              <a:ext uri="{FF2B5EF4-FFF2-40B4-BE49-F238E27FC236}">
                <a16:creationId xmlns:a16="http://schemas.microsoft.com/office/drawing/2014/main" id="{A1F4B87F-4364-A344-8C42-792CC0902147}"/>
              </a:ext>
            </a:extLst>
          </p:cNvPr>
          <p:cNvSpPr>
            <a:spLocks noGrp="1"/>
          </p:cNvSpPr>
          <p:nvPr>
            <p:ph idx="1" hasCustomPrompt="1"/>
          </p:nvPr>
        </p:nvSpPr>
        <p:spPr>
          <a:xfrm>
            <a:off x="838200" y="1825625"/>
            <a:ext cx="10515600" cy="37238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text here</a:t>
            </a:r>
          </a:p>
          <a:p>
            <a:pPr lvl="1"/>
            <a:r>
              <a:rPr lang="en-US" dirty="0"/>
              <a:t>Second level of text</a:t>
            </a:r>
          </a:p>
          <a:p>
            <a:pPr lvl="2"/>
            <a:r>
              <a:rPr lang="en-US" dirty="0"/>
              <a:t>Third level of text</a:t>
            </a:r>
          </a:p>
          <a:p>
            <a:pPr lvl="3"/>
            <a:r>
              <a:rPr lang="en-US" dirty="0"/>
              <a:t>Fourth level of text</a:t>
            </a:r>
          </a:p>
          <a:p>
            <a:pPr lvl="4"/>
            <a:r>
              <a:rPr lang="en-US" dirty="0"/>
              <a:t>Fifth level of text</a:t>
            </a:r>
          </a:p>
        </p:txBody>
      </p:sp>
      <p:sp>
        <p:nvSpPr>
          <p:cNvPr id="8"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26182185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S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02F807D-9148-774C-8935-72DA3BB216D9}"/>
              </a:ext>
            </a:extLst>
          </p:cNvPr>
          <p:cNvSpPr>
            <a:spLocks noGrp="1"/>
          </p:cNvSpPr>
          <p:nvPr>
            <p:ph idx="1" hasCustomPrompt="1"/>
          </p:nvPr>
        </p:nvSpPr>
        <p:spPr>
          <a:xfrm>
            <a:off x="838200" y="1691155"/>
            <a:ext cx="10515600" cy="372383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20227518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S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D2F204-6758-434D-B155-C3644C2D0A16}"/>
              </a:ext>
            </a:extLst>
          </p:cNvPr>
          <p:cNvSpPr>
            <a:spLocks noGrp="1"/>
          </p:cNvSpPr>
          <p:nvPr>
            <p:ph type="title" hasCustomPrompt="1"/>
          </p:nvPr>
        </p:nvSpPr>
        <p:spPr>
          <a:xfrm>
            <a:off x="838200" y="365125"/>
            <a:ext cx="10515600" cy="1325563"/>
          </a:xfrm>
        </p:spPr>
        <p:txBody>
          <a:bodyPr/>
          <a:lstStyle/>
          <a:p>
            <a:r>
              <a:rPr lang="en-US" dirty="0"/>
              <a:t>Click to edit slide title</a:t>
            </a:r>
          </a:p>
        </p:txBody>
      </p:sp>
      <p:sp>
        <p:nvSpPr>
          <p:cNvPr id="7" name="Content Placeholder 2">
            <a:extLst>
              <a:ext uri="{FF2B5EF4-FFF2-40B4-BE49-F238E27FC236}">
                <a16:creationId xmlns:a16="http://schemas.microsoft.com/office/drawing/2014/main" id="{A1F4B87F-4364-A344-8C42-792CC0902147}"/>
              </a:ext>
            </a:extLst>
          </p:cNvPr>
          <p:cNvSpPr>
            <a:spLocks noGrp="1"/>
          </p:cNvSpPr>
          <p:nvPr>
            <p:ph idx="1" hasCustomPrompt="1"/>
          </p:nvPr>
        </p:nvSpPr>
        <p:spPr>
          <a:xfrm>
            <a:off x="838200" y="1825625"/>
            <a:ext cx="10515600" cy="37238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text here</a:t>
            </a:r>
          </a:p>
          <a:p>
            <a:pPr lvl="1"/>
            <a:r>
              <a:rPr lang="en-US" dirty="0"/>
              <a:t>Second level of text</a:t>
            </a:r>
          </a:p>
          <a:p>
            <a:pPr lvl="2"/>
            <a:r>
              <a:rPr lang="en-US" dirty="0"/>
              <a:t>Third level of text</a:t>
            </a:r>
          </a:p>
          <a:p>
            <a:pPr lvl="3"/>
            <a:r>
              <a:rPr lang="en-US" dirty="0"/>
              <a:t>Fourth level of text</a:t>
            </a:r>
          </a:p>
          <a:p>
            <a:pPr lvl="4"/>
            <a:r>
              <a:rPr lang="en-US" dirty="0"/>
              <a:t>Fifth level of text</a:t>
            </a:r>
          </a:p>
        </p:txBody>
      </p:sp>
      <p:sp>
        <p:nvSpPr>
          <p:cNvPr id="8"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25059730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Tech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02F807D-9148-774C-8935-72DA3BB216D9}"/>
              </a:ext>
            </a:extLst>
          </p:cNvPr>
          <p:cNvSpPr>
            <a:spLocks noGrp="1"/>
          </p:cNvSpPr>
          <p:nvPr>
            <p:ph idx="1" hasCustomPrompt="1"/>
          </p:nvPr>
        </p:nvSpPr>
        <p:spPr>
          <a:xfrm>
            <a:off x="838200" y="1691155"/>
            <a:ext cx="10515600" cy="372383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1178890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Tech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D2F204-6758-434D-B155-C3644C2D0A16}"/>
              </a:ext>
            </a:extLst>
          </p:cNvPr>
          <p:cNvSpPr>
            <a:spLocks noGrp="1"/>
          </p:cNvSpPr>
          <p:nvPr>
            <p:ph type="title" hasCustomPrompt="1"/>
          </p:nvPr>
        </p:nvSpPr>
        <p:spPr>
          <a:xfrm>
            <a:off x="838200" y="365125"/>
            <a:ext cx="10515600" cy="1325563"/>
          </a:xfrm>
        </p:spPr>
        <p:txBody>
          <a:bodyPr/>
          <a:lstStyle/>
          <a:p>
            <a:r>
              <a:rPr lang="en-US" dirty="0"/>
              <a:t>Click to edit slide title</a:t>
            </a:r>
          </a:p>
        </p:txBody>
      </p:sp>
      <p:sp>
        <p:nvSpPr>
          <p:cNvPr id="7" name="Content Placeholder 2">
            <a:extLst>
              <a:ext uri="{FF2B5EF4-FFF2-40B4-BE49-F238E27FC236}">
                <a16:creationId xmlns:a16="http://schemas.microsoft.com/office/drawing/2014/main" id="{A1F4B87F-4364-A344-8C42-792CC0902147}"/>
              </a:ext>
            </a:extLst>
          </p:cNvPr>
          <p:cNvSpPr>
            <a:spLocks noGrp="1"/>
          </p:cNvSpPr>
          <p:nvPr>
            <p:ph idx="1" hasCustomPrompt="1"/>
          </p:nvPr>
        </p:nvSpPr>
        <p:spPr>
          <a:xfrm>
            <a:off x="838200" y="1825625"/>
            <a:ext cx="10515600" cy="37238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text here</a:t>
            </a:r>
          </a:p>
          <a:p>
            <a:pPr lvl="1"/>
            <a:r>
              <a:rPr lang="en-US" dirty="0"/>
              <a:t>Second level of text</a:t>
            </a:r>
          </a:p>
          <a:p>
            <a:pPr lvl="2"/>
            <a:r>
              <a:rPr lang="en-US" dirty="0"/>
              <a:t>Third level of text</a:t>
            </a:r>
          </a:p>
          <a:p>
            <a:pPr lvl="3"/>
            <a:r>
              <a:rPr lang="en-US" dirty="0"/>
              <a:t>Fourth level of text</a:t>
            </a:r>
          </a:p>
          <a:p>
            <a:pPr lvl="4"/>
            <a:r>
              <a:rPr lang="en-US" dirty="0"/>
              <a:t>Fifth level of text</a:t>
            </a:r>
          </a:p>
        </p:txBody>
      </p:sp>
      <p:sp>
        <p:nvSpPr>
          <p:cNvPr id="8"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26651350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TI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02F807D-9148-774C-8935-72DA3BB216D9}"/>
              </a:ext>
            </a:extLst>
          </p:cNvPr>
          <p:cNvSpPr>
            <a:spLocks noGrp="1"/>
          </p:cNvSpPr>
          <p:nvPr>
            <p:ph idx="1" hasCustomPrompt="1"/>
          </p:nvPr>
        </p:nvSpPr>
        <p:spPr>
          <a:xfrm>
            <a:off x="838200" y="1691155"/>
            <a:ext cx="10515600" cy="372383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40402691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TI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D2F204-6758-434D-B155-C3644C2D0A16}"/>
              </a:ext>
            </a:extLst>
          </p:cNvPr>
          <p:cNvSpPr>
            <a:spLocks noGrp="1"/>
          </p:cNvSpPr>
          <p:nvPr>
            <p:ph type="title" hasCustomPrompt="1"/>
          </p:nvPr>
        </p:nvSpPr>
        <p:spPr>
          <a:xfrm>
            <a:off x="838200" y="365125"/>
            <a:ext cx="10515600" cy="1325563"/>
          </a:xfrm>
        </p:spPr>
        <p:txBody>
          <a:bodyPr/>
          <a:lstStyle/>
          <a:p>
            <a:r>
              <a:rPr lang="en-US" dirty="0"/>
              <a:t>Click to edit slide title</a:t>
            </a:r>
          </a:p>
        </p:txBody>
      </p:sp>
      <p:sp>
        <p:nvSpPr>
          <p:cNvPr id="7" name="Content Placeholder 2">
            <a:extLst>
              <a:ext uri="{FF2B5EF4-FFF2-40B4-BE49-F238E27FC236}">
                <a16:creationId xmlns:a16="http://schemas.microsoft.com/office/drawing/2014/main" id="{A1F4B87F-4364-A344-8C42-792CC0902147}"/>
              </a:ext>
            </a:extLst>
          </p:cNvPr>
          <p:cNvSpPr>
            <a:spLocks noGrp="1"/>
          </p:cNvSpPr>
          <p:nvPr>
            <p:ph idx="1" hasCustomPrompt="1"/>
          </p:nvPr>
        </p:nvSpPr>
        <p:spPr>
          <a:xfrm>
            <a:off x="838200" y="1825625"/>
            <a:ext cx="10515600" cy="37238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text here</a:t>
            </a:r>
          </a:p>
          <a:p>
            <a:pPr lvl="1"/>
            <a:r>
              <a:rPr lang="en-US" dirty="0"/>
              <a:t>Second level of text</a:t>
            </a:r>
          </a:p>
          <a:p>
            <a:pPr lvl="2"/>
            <a:r>
              <a:rPr lang="en-US" dirty="0"/>
              <a:t>Third level of text</a:t>
            </a:r>
          </a:p>
          <a:p>
            <a:pPr lvl="3"/>
            <a:r>
              <a:rPr lang="en-US" dirty="0"/>
              <a:t>Fourth level of text</a:t>
            </a:r>
          </a:p>
          <a:p>
            <a:pPr lvl="4"/>
            <a:r>
              <a:rPr lang="en-US" dirty="0"/>
              <a:t>Fifth level of text</a:t>
            </a:r>
          </a:p>
        </p:txBody>
      </p:sp>
      <p:sp>
        <p:nvSpPr>
          <p:cNvPr id="8"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8688272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EII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02F807D-9148-774C-8935-72DA3BB216D9}"/>
              </a:ext>
            </a:extLst>
          </p:cNvPr>
          <p:cNvSpPr>
            <a:spLocks noGrp="1"/>
          </p:cNvSpPr>
          <p:nvPr>
            <p:ph idx="1" hasCustomPrompt="1"/>
          </p:nvPr>
        </p:nvSpPr>
        <p:spPr>
          <a:xfrm>
            <a:off x="838200" y="1691155"/>
            <a:ext cx="10515600" cy="372383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37636995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EII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D2F204-6758-434D-B155-C3644C2D0A16}"/>
              </a:ext>
            </a:extLst>
          </p:cNvPr>
          <p:cNvSpPr>
            <a:spLocks noGrp="1"/>
          </p:cNvSpPr>
          <p:nvPr>
            <p:ph type="title" hasCustomPrompt="1"/>
          </p:nvPr>
        </p:nvSpPr>
        <p:spPr>
          <a:xfrm>
            <a:off x="838200" y="365125"/>
            <a:ext cx="10515600" cy="1325563"/>
          </a:xfrm>
        </p:spPr>
        <p:txBody>
          <a:bodyPr/>
          <a:lstStyle/>
          <a:p>
            <a:r>
              <a:rPr lang="en-US" dirty="0"/>
              <a:t>Click to edit slide title</a:t>
            </a:r>
          </a:p>
        </p:txBody>
      </p:sp>
      <p:sp>
        <p:nvSpPr>
          <p:cNvPr id="7" name="Content Placeholder 2">
            <a:extLst>
              <a:ext uri="{FF2B5EF4-FFF2-40B4-BE49-F238E27FC236}">
                <a16:creationId xmlns:a16="http://schemas.microsoft.com/office/drawing/2014/main" id="{A1F4B87F-4364-A344-8C42-792CC0902147}"/>
              </a:ext>
            </a:extLst>
          </p:cNvPr>
          <p:cNvSpPr>
            <a:spLocks noGrp="1"/>
          </p:cNvSpPr>
          <p:nvPr>
            <p:ph idx="1" hasCustomPrompt="1"/>
          </p:nvPr>
        </p:nvSpPr>
        <p:spPr>
          <a:xfrm>
            <a:off x="838200" y="1825625"/>
            <a:ext cx="10515600" cy="37238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text here</a:t>
            </a:r>
          </a:p>
          <a:p>
            <a:pPr lvl="1"/>
            <a:r>
              <a:rPr lang="en-US" dirty="0"/>
              <a:t>Second level of text</a:t>
            </a:r>
          </a:p>
          <a:p>
            <a:pPr lvl="2"/>
            <a:r>
              <a:rPr lang="en-US" dirty="0"/>
              <a:t>Third level of text</a:t>
            </a:r>
          </a:p>
          <a:p>
            <a:pPr lvl="3"/>
            <a:r>
              <a:rPr lang="en-US" dirty="0"/>
              <a:t>Fourth level of text</a:t>
            </a:r>
          </a:p>
          <a:p>
            <a:pPr lvl="4"/>
            <a:r>
              <a:rPr lang="en-US" dirty="0"/>
              <a:t>Fifth level of text</a:t>
            </a:r>
          </a:p>
        </p:txBody>
      </p:sp>
      <p:sp>
        <p:nvSpPr>
          <p:cNvPr id="8"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4259062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REAP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02F807D-9148-774C-8935-72DA3BB216D9}"/>
              </a:ext>
            </a:extLst>
          </p:cNvPr>
          <p:cNvSpPr>
            <a:spLocks noGrp="1"/>
          </p:cNvSpPr>
          <p:nvPr>
            <p:ph idx="1" hasCustomPrompt="1"/>
          </p:nvPr>
        </p:nvSpPr>
        <p:spPr>
          <a:xfrm>
            <a:off x="838200" y="1691155"/>
            <a:ext cx="10515600" cy="372383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3277984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94E6-3107-3846-9197-CA86B03AABF7}"/>
              </a:ext>
            </a:extLst>
          </p:cNvPr>
          <p:cNvSpPr>
            <a:spLocks noGrp="1"/>
          </p:cNvSpPr>
          <p:nvPr>
            <p:ph type="title" hasCustomPrompt="1"/>
          </p:nvPr>
        </p:nvSpPr>
        <p:spPr/>
        <p:txBody>
          <a:bodyPr/>
          <a:lstStyle/>
          <a:p>
            <a:r>
              <a:rPr lang="en-US" dirty="0"/>
              <a:t>Click to edit slide title</a:t>
            </a:r>
          </a:p>
        </p:txBody>
      </p:sp>
      <p:sp>
        <p:nvSpPr>
          <p:cNvPr id="3" name="Content Placeholder 2">
            <a:extLst>
              <a:ext uri="{FF2B5EF4-FFF2-40B4-BE49-F238E27FC236}">
                <a16:creationId xmlns:a16="http://schemas.microsoft.com/office/drawing/2014/main" id="{577EAA58-C5C7-0045-8EF4-ED6B09FB4C03}"/>
              </a:ext>
            </a:extLst>
          </p:cNvPr>
          <p:cNvSpPr>
            <a:spLocks noGrp="1"/>
          </p:cNvSpPr>
          <p:nvPr>
            <p:ph sz="half" idx="1" hasCustomPrompt="1"/>
          </p:nvPr>
        </p:nvSpPr>
        <p:spPr>
          <a:xfrm>
            <a:off x="838200" y="1825625"/>
            <a:ext cx="5181600" cy="373434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6385E51-FB58-4F45-B87D-63B92B9FC0D7}"/>
              </a:ext>
            </a:extLst>
          </p:cNvPr>
          <p:cNvSpPr>
            <a:spLocks noGrp="1"/>
          </p:cNvSpPr>
          <p:nvPr>
            <p:ph sz="half" idx="2" hasCustomPrompt="1"/>
          </p:nvPr>
        </p:nvSpPr>
        <p:spPr>
          <a:xfrm>
            <a:off x="6172200" y="1825625"/>
            <a:ext cx="5181600" cy="373434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28261467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REAP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D2F204-6758-434D-B155-C3644C2D0A16}"/>
              </a:ext>
            </a:extLst>
          </p:cNvPr>
          <p:cNvSpPr>
            <a:spLocks noGrp="1"/>
          </p:cNvSpPr>
          <p:nvPr>
            <p:ph type="title" hasCustomPrompt="1"/>
          </p:nvPr>
        </p:nvSpPr>
        <p:spPr>
          <a:xfrm>
            <a:off x="838200" y="365125"/>
            <a:ext cx="10515600" cy="1325563"/>
          </a:xfrm>
        </p:spPr>
        <p:txBody>
          <a:bodyPr/>
          <a:lstStyle/>
          <a:p>
            <a:r>
              <a:rPr lang="en-US" dirty="0"/>
              <a:t>Click to edit slide title</a:t>
            </a:r>
          </a:p>
        </p:txBody>
      </p:sp>
      <p:sp>
        <p:nvSpPr>
          <p:cNvPr id="7" name="Content Placeholder 2">
            <a:extLst>
              <a:ext uri="{FF2B5EF4-FFF2-40B4-BE49-F238E27FC236}">
                <a16:creationId xmlns:a16="http://schemas.microsoft.com/office/drawing/2014/main" id="{A1F4B87F-4364-A344-8C42-792CC0902147}"/>
              </a:ext>
            </a:extLst>
          </p:cNvPr>
          <p:cNvSpPr>
            <a:spLocks noGrp="1"/>
          </p:cNvSpPr>
          <p:nvPr>
            <p:ph idx="1" hasCustomPrompt="1"/>
          </p:nvPr>
        </p:nvSpPr>
        <p:spPr>
          <a:xfrm>
            <a:off x="838200" y="1825625"/>
            <a:ext cx="10515600" cy="37238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text here</a:t>
            </a:r>
          </a:p>
          <a:p>
            <a:pPr lvl="1"/>
            <a:r>
              <a:rPr lang="en-US" dirty="0"/>
              <a:t>Second level of text</a:t>
            </a:r>
          </a:p>
          <a:p>
            <a:pPr lvl="2"/>
            <a:r>
              <a:rPr lang="en-US" dirty="0"/>
              <a:t>Third level of text</a:t>
            </a:r>
          </a:p>
          <a:p>
            <a:pPr lvl="3"/>
            <a:r>
              <a:rPr lang="en-US" dirty="0"/>
              <a:t>Fourth level of text</a:t>
            </a:r>
          </a:p>
          <a:p>
            <a:pPr lvl="4"/>
            <a:r>
              <a:rPr lang="en-US" dirty="0"/>
              <a:t>Fifth level of text</a:t>
            </a:r>
          </a:p>
        </p:txBody>
      </p:sp>
      <p:sp>
        <p:nvSpPr>
          <p:cNvPr id="8"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176744059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ischell Institu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02F807D-9148-774C-8935-72DA3BB216D9}"/>
              </a:ext>
            </a:extLst>
          </p:cNvPr>
          <p:cNvSpPr>
            <a:spLocks noGrp="1"/>
          </p:cNvSpPr>
          <p:nvPr>
            <p:ph idx="1" hasCustomPrompt="1"/>
          </p:nvPr>
        </p:nvSpPr>
        <p:spPr>
          <a:xfrm>
            <a:off x="838200" y="1691155"/>
            <a:ext cx="10515600" cy="372383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12872353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schell Institu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D2F204-6758-434D-B155-C3644C2D0A16}"/>
              </a:ext>
            </a:extLst>
          </p:cNvPr>
          <p:cNvSpPr>
            <a:spLocks noGrp="1"/>
          </p:cNvSpPr>
          <p:nvPr>
            <p:ph type="title" hasCustomPrompt="1"/>
          </p:nvPr>
        </p:nvSpPr>
        <p:spPr>
          <a:xfrm>
            <a:off x="838200" y="365125"/>
            <a:ext cx="10515600" cy="1325563"/>
          </a:xfrm>
        </p:spPr>
        <p:txBody>
          <a:bodyPr/>
          <a:lstStyle/>
          <a:p>
            <a:r>
              <a:rPr lang="en-US" dirty="0"/>
              <a:t>Click to edit slide title</a:t>
            </a:r>
          </a:p>
        </p:txBody>
      </p:sp>
      <p:sp>
        <p:nvSpPr>
          <p:cNvPr id="7" name="Content Placeholder 2">
            <a:extLst>
              <a:ext uri="{FF2B5EF4-FFF2-40B4-BE49-F238E27FC236}">
                <a16:creationId xmlns:a16="http://schemas.microsoft.com/office/drawing/2014/main" id="{A1F4B87F-4364-A344-8C42-792CC0902147}"/>
              </a:ext>
            </a:extLst>
          </p:cNvPr>
          <p:cNvSpPr>
            <a:spLocks noGrp="1"/>
          </p:cNvSpPr>
          <p:nvPr>
            <p:ph idx="1" hasCustomPrompt="1"/>
          </p:nvPr>
        </p:nvSpPr>
        <p:spPr>
          <a:xfrm>
            <a:off x="838200" y="1825625"/>
            <a:ext cx="10515600" cy="37238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text here</a:t>
            </a:r>
          </a:p>
          <a:p>
            <a:pPr lvl="1"/>
            <a:r>
              <a:rPr lang="en-US" dirty="0"/>
              <a:t>Second level of text</a:t>
            </a:r>
          </a:p>
          <a:p>
            <a:pPr lvl="2"/>
            <a:r>
              <a:rPr lang="en-US" dirty="0"/>
              <a:t>Third level of text</a:t>
            </a:r>
          </a:p>
          <a:p>
            <a:pPr lvl="3"/>
            <a:r>
              <a:rPr lang="en-US" dirty="0"/>
              <a:t>Fourth level of text</a:t>
            </a:r>
          </a:p>
          <a:p>
            <a:pPr lvl="4"/>
            <a:r>
              <a:rPr lang="en-US" dirty="0"/>
              <a:t>Fifth level of text</a:t>
            </a:r>
          </a:p>
        </p:txBody>
      </p:sp>
      <p:sp>
        <p:nvSpPr>
          <p:cNvPr id="8"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826262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7C79E-1D6E-0340-8FD9-780A22946A18}"/>
              </a:ext>
            </a:extLst>
          </p:cNvPr>
          <p:cNvSpPr>
            <a:spLocks noGrp="1"/>
          </p:cNvSpPr>
          <p:nvPr>
            <p:ph type="title" hasCustomPrompt="1"/>
          </p:nvPr>
        </p:nvSpPr>
        <p:spPr>
          <a:xfrm>
            <a:off x="839788" y="365125"/>
            <a:ext cx="10515600" cy="1325563"/>
          </a:xfrm>
        </p:spPr>
        <p:txBody>
          <a:bodyPr anchor="b"/>
          <a:lstStyle/>
          <a:p>
            <a:r>
              <a:rPr lang="en-US" dirty="0"/>
              <a:t>Click to edit slide title</a:t>
            </a:r>
          </a:p>
        </p:txBody>
      </p:sp>
      <p:sp>
        <p:nvSpPr>
          <p:cNvPr id="3" name="Text Placeholder 2">
            <a:extLst>
              <a:ext uri="{FF2B5EF4-FFF2-40B4-BE49-F238E27FC236}">
                <a16:creationId xmlns:a16="http://schemas.microsoft.com/office/drawing/2014/main" id="{0C40FC09-50C2-C74C-9244-2E536E7D904A}"/>
              </a:ext>
            </a:extLst>
          </p:cNvPr>
          <p:cNvSpPr>
            <a:spLocks noGrp="1"/>
          </p:cNvSpPr>
          <p:nvPr>
            <p:ph type="body" idx="1" hasCustomPrompt="1"/>
          </p:nvPr>
        </p:nvSpPr>
        <p:spPr>
          <a:xfrm>
            <a:off x="839788" y="1681163"/>
            <a:ext cx="5157787" cy="70468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 here</a:t>
            </a:r>
          </a:p>
        </p:txBody>
      </p:sp>
      <p:sp>
        <p:nvSpPr>
          <p:cNvPr id="4" name="Content Placeholder 3">
            <a:extLst>
              <a:ext uri="{FF2B5EF4-FFF2-40B4-BE49-F238E27FC236}">
                <a16:creationId xmlns:a16="http://schemas.microsoft.com/office/drawing/2014/main" id="{0FCA063A-30A1-364E-8BDC-FDB4282C9186}"/>
              </a:ext>
            </a:extLst>
          </p:cNvPr>
          <p:cNvSpPr>
            <a:spLocks noGrp="1"/>
          </p:cNvSpPr>
          <p:nvPr>
            <p:ph sz="half" idx="2" hasCustomPrompt="1"/>
          </p:nvPr>
        </p:nvSpPr>
        <p:spPr>
          <a:xfrm>
            <a:off x="839788" y="2505075"/>
            <a:ext cx="5157787" cy="304438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06274F-15B8-8548-BD59-8A79AAB518D6}"/>
              </a:ext>
            </a:extLst>
          </p:cNvPr>
          <p:cNvSpPr>
            <a:spLocks noGrp="1"/>
          </p:cNvSpPr>
          <p:nvPr>
            <p:ph type="body" sz="quarter" idx="3" hasCustomPrompt="1"/>
          </p:nvPr>
        </p:nvSpPr>
        <p:spPr>
          <a:xfrm>
            <a:off x="6172200" y="1681163"/>
            <a:ext cx="5183188" cy="70468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 here</a:t>
            </a:r>
          </a:p>
        </p:txBody>
      </p:sp>
      <p:sp>
        <p:nvSpPr>
          <p:cNvPr id="6" name="Content Placeholder 5">
            <a:extLst>
              <a:ext uri="{FF2B5EF4-FFF2-40B4-BE49-F238E27FC236}">
                <a16:creationId xmlns:a16="http://schemas.microsoft.com/office/drawing/2014/main" id="{16AA3524-88E1-BB45-9062-DF4B908A2986}"/>
              </a:ext>
            </a:extLst>
          </p:cNvPr>
          <p:cNvSpPr>
            <a:spLocks noGrp="1"/>
          </p:cNvSpPr>
          <p:nvPr>
            <p:ph sz="quarter" idx="4" hasCustomPrompt="1"/>
          </p:nvPr>
        </p:nvSpPr>
        <p:spPr>
          <a:xfrm>
            <a:off x="6172200" y="2505075"/>
            <a:ext cx="5183188" cy="304438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5">
            <a:extLst>
              <a:ext uri="{FF2B5EF4-FFF2-40B4-BE49-F238E27FC236}">
                <a16:creationId xmlns:a16="http://schemas.microsoft.com/office/drawing/2014/main" id="{F2255F40-8035-F64A-9AFF-53BF866DDA4C}"/>
              </a:ext>
            </a:extLst>
          </p:cNvPr>
          <p:cNvSpPr>
            <a:spLocks noGrp="1"/>
          </p:cNvSpPr>
          <p:nvPr>
            <p:ph type="ftr" sz="quarter" idx="10"/>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3401947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5B172-CA27-7540-A742-3EFFD3715824}"/>
              </a:ext>
            </a:extLst>
          </p:cNvPr>
          <p:cNvSpPr>
            <a:spLocks noGrp="1"/>
          </p:cNvSpPr>
          <p:nvPr>
            <p:ph type="title" hasCustomPrompt="1"/>
          </p:nvPr>
        </p:nvSpPr>
        <p:spPr/>
        <p:txBody>
          <a:bodyPr/>
          <a:lstStyle/>
          <a:p>
            <a:r>
              <a:rPr lang="en-US" dirty="0"/>
              <a:t>Click to edit slide title</a:t>
            </a:r>
          </a:p>
        </p:txBody>
      </p:sp>
      <p:sp>
        <p:nvSpPr>
          <p:cNvPr id="4"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287479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3F021-7697-A642-861D-A90D498C47BC}"/>
              </a:ext>
            </a:extLst>
          </p:cNvPr>
          <p:cNvSpPr>
            <a:spLocks noGrp="1"/>
          </p:cNvSpPr>
          <p:nvPr>
            <p:ph type="title" hasCustomPrompt="1"/>
          </p:nvPr>
        </p:nvSpPr>
        <p:spPr>
          <a:xfrm>
            <a:off x="838200" y="457200"/>
            <a:ext cx="3932237" cy="1003738"/>
          </a:xfrm>
        </p:spPr>
        <p:txBody>
          <a:bodyPr anchor="b"/>
          <a:lstStyle>
            <a:lvl1pPr>
              <a:defRPr sz="3200"/>
            </a:lvl1pPr>
          </a:lstStyle>
          <a:p>
            <a:r>
              <a:rPr lang="en-US" dirty="0"/>
              <a:t>Click to edit slide title here</a:t>
            </a:r>
          </a:p>
        </p:txBody>
      </p:sp>
      <p:sp>
        <p:nvSpPr>
          <p:cNvPr id="3" name="Content Placeholder 2">
            <a:extLst>
              <a:ext uri="{FF2B5EF4-FFF2-40B4-BE49-F238E27FC236}">
                <a16:creationId xmlns:a16="http://schemas.microsoft.com/office/drawing/2014/main" id="{D01789AD-A9C8-8041-87C6-C420904F5433}"/>
              </a:ext>
            </a:extLst>
          </p:cNvPr>
          <p:cNvSpPr>
            <a:spLocks noGrp="1"/>
          </p:cNvSpPr>
          <p:nvPr>
            <p:ph idx="1" hasCustomPrompt="1"/>
          </p:nvPr>
        </p:nvSpPr>
        <p:spPr>
          <a:xfrm>
            <a:off x="5183188" y="457200"/>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a:extLst>
              <a:ext uri="{FF2B5EF4-FFF2-40B4-BE49-F238E27FC236}">
                <a16:creationId xmlns:a16="http://schemas.microsoft.com/office/drawing/2014/main" id="{FD0E60D1-1916-0A45-93FF-59F54202EAE4}"/>
              </a:ext>
            </a:extLst>
          </p:cNvPr>
          <p:cNvSpPr>
            <a:spLocks noGrp="1"/>
          </p:cNvSpPr>
          <p:nvPr>
            <p:ph type="body" sz="half" idx="12" hasCustomPrompt="1"/>
          </p:nvPr>
        </p:nvSpPr>
        <p:spPr>
          <a:xfrm>
            <a:off x="839788" y="1744718"/>
            <a:ext cx="3932237" cy="372066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text here</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3598319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2B781-07C4-3B4A-B015-DACE1998EF21}"/>
              </a:ext>
            </a:extLst>
          </p:cNvPr>
          <p:cNvSpPr>
            <a:spLocks noGrp="1"/>
          </p:cNvSpPr>
          <p:nvPr>
            <p:ph type="title" hasCustomPrompt="1"/>
          </p:nvPr>
        </p:nvSpPr>
        <p:spPr>
          <a:xfrm>
            <a:off x="839788" y="457200"/>
            <a:ext cx="3932237" cy="1003738"/>
          </a:xfrm>
        </p:spPr>
        <p:txBody>
          <a:bodyPr anchor="b"/>
          <a:lstStyle>
            <a:lvl1pPr>
              <a:defRPr sz="3200"/>
            </a:lvl1pPr>
          </a:lstStyle>
          <a:p>
            <a:r>
              <a:rPr lang="en-US" dirty="0"/>
              <a:t>Click to edit slide title here</a:t>
            </a:r>
          </a:p>
        </p:txBody>
      </p:sp>
      <p:sp>
        <p:nvSpPr>
          <p:cNvPr id="3" name="Picture Placeholder 2">
            <a:extLst>
              <a:ext uri="{FF2B5EF4-FFF2-40B4-BE49-F238E27FC236}">
                <a16:creationId xmlns:a16="http://schemas.microsoft.com/office/drawing/2014/main" id="{A1633B6E-6D8E-DC43-94C9-6D614DFC0D8C}"/>
              </a:ext>
            </a:extLst>
          </p:cNvPr>
          <p:cNvSpPr>
            <a:spLocks noGrp="1"/>
          </p:cNvSpPr>
          <p:nvPr>
            <p:ph type="pic" idx="1"/>
          </p:nvPr>
        </p:nvSpPr>
        <p:spPr>
          <a:xfrm>
            <a:off x="5183188" y="457200"/>
            <a:ext cx="6172200" cy="500818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D20B0B8-2606-EF4D-B56D-D1FFEA3BB326}"/>
              </a:ext>
            </a:extLst>
          </p:cNvPr>
          <p:cNvSpPr>
            <a:spLocks noGrp="1"/>
          </p:cNvSpPr>
          <p:nvPr>
            <p:ph type="body" sz="half" idx="2" hasCustomPrompt="1"/>
          </p:nvPr>
        </p:nvSpPr>
        <p:spPr>
          <a:xfrm>
            <a:off x="839788" y="1744718"/>
            <a:ext cx="3932237" cy="372066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text here</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2823382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362943337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C4D8C9-EB84-8844-A706-81E8D77575C8}"/>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ECDE28-BCD7-8145-AA3F-41CBC87CBAD0}"/>
              </a:ext>
            </a:extLst>
          </p:cNvPr>
          <p:cNvSpPr>
            <a:spLocks noGrp="1"/>
          </p:cNvSpPr>
          <p:nvPr>
            <p:ph type="body" idx="1"/>
          </p:nvPr>
        </p:nvSpPr>
        <p:spPr>
          <a:xfrm>
            <a:off x="838200" y="1825625"/>
            <a:ext cx="10515600" cy="3723837"/>
          </a:xfrm>
          <a:prstGeom prst="rect">
            <a:avLst/>
          </a:prstGeom>
        </p:spPr>
        <p:txBody>
          <a:bodyPr vert="horz" lIns="91440" tIns="45720" rIns="91440" bIns="45720" rtlCol="0">
            <a:normAutofit/>
          </a:bodyPr>
          <a:lstStyle/>
          <a:p>
            <a:pPr lvl="0"/>
            <a:r>
              <a:rPr lang="en-US" dirty="0"/>
              <a:t>Edit Master text styles</a:t>
            </a:r>
          </a:p>
          <a:p>
            <a:pPr lvl="1"/>
            <a:r>
              <a:rPr lang="en-US" dirty="0"/>
              <a:t>Second level of text</a:t>
            </a:r>
          </a:p>
          <a:p>
            <a:pPr lvl="2"/>
            <a:r>
              <a:rPr lang="en-US" dirty="0"/>
              <a:t>Third level of text</a:t>
            </a:r>
          </a:p>
          <a:p>
            <a:pPr lvl="3"/>
            <a:r>
              <a:rPr lang="en-US" dirty="0"/>
              <a:t>Fourth level of text</a:t>
            </a:r>
          </a:p>
          <a:p>
            <a:pPr lvl="4"/>
            <a:r>
              <a:rPr lang="en-US" dirty="0"/>
              <a:t>Fifth level of text</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374760673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3" r:id="rId5"/>
    <p:sldLayoutId id="2147483654" r:id="rId6"/>
    <p:sldLayoutId id="2147483656" r:id="rId7"/>
    <p:sldLayoutId id="2147483657" r:id="rId8"/>
    <p:sldLayoutId id="2147483655" r:id="rId9"/>
    <p:sldLayoutId id="2147483658" r:id="rId10"/>
    <p:sldLayoutId id="2147483667" r:id="rId11"/>
    <p:sldLayoutId id="2147483668" r:id="rId12"/>
    <p:sldLayoutId id="2147483678" r:id="rId13"/>
    <p:sldLayoutId id="2147483659" r:id="rId14"/>
    <p:sldLayoutId id="2147483669" r:id="rId15"/>
    <p:sldLayoutId id="2147483670" r:id="rId16"/>
    <p:sldLayoutId id="2147483660" r:id="rId17"/>
    <p:sldLayoutId id="2147483671" r:id="rId18"/>
    <p:sldLayoutId id="2147483661" r:id="rId19"/>
    <p:sldLayoutId id="2147483672" r:id="rId20"/>
    <p:sldLayoutId id="2147483662" r:id="rId21"/>
    <p:sldLayoutId id="2147483673" r:id="rId22"/>
    <p:sldLayoutId id="2147483663" r:id="rId23"/>
    <p:sldLayoutId id="2147483674" r:id="rId24"/>
    <p:sldLayoutId id="2147483664" r:id="rId25"/>
    <p:sldLayoutId id="2147483675" r:id="rId26"/>
    <p:sldLayoutId id="2147483665" r:id="rId27"/>
    <p:sldLayoutId id="2147483677" r:id="rId28"/>
    <p:sldLayoutId id="2147483666" r:id="rId29"/>
    <p:sldLayoutId id="2147483676"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microsoft.com/office/2018/10/relationships/comments" Target="../comments/modernComment_178_D594EE4F.xml"/><Relationship Id="rId7"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microsoft.com/office/2018/10/relationships/comments" Target="../comments/modernComment_17A_72FAD8A3.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hyperlink" Target="https://tinyurl.com/ABQERefs"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D34B-9B90-9C44-97A5-C4520EC6D01A}"/>
              </a:ext>
            </a:extLst>
          </p:cNvPr>
          <p:cNvSpPr>
            <a:spLocks noGrp="1"/>
          </p:cNvSpPr>
          <p:nvPr>
            <p:ph type="ctrTitle"/>
          </p:nvPr>
        </p:nvSpPr>
        <p:spPr/>
        <p:txBody>
          <a:bodyPr/>
          <a:lstStyle/>
          <a:p>
            <a:r>
              <a:rPr lang="en-US" dirty="0"/>
              <a:t>Highly Interpretable Graph NNs for Real World Multi-Agent Systems</a:t>
            </a:r>
          </a:p>
        </p:txBody>
      </p:sp>
      <p:sp>
        <p:nvSpPr>
          <p:cNvPr id="3" name="Subtitle 2">
            <a:extLst>
              <a:ext uri="{FF2B5EF4-FFF2-40B4-BE49-F238E27FC236}">
                <a16:creationId xmlns:a16="http://schemas.microsoft.com/office/drawing/2014/main" id="{7D586522-E19D-9841-99F5-F4AF65CBB18B}"/>
              </a:ext>
            </a:extLst>
          </p:cNvPr>
          <p:cNvSpPr>
            <a:spLocks noGrp="1"/>
          </p:cNvSpPr>
          <p:nvPr>
            <p:ph type="subTitle" idx="1"/>
          </p:nvPr>
        </p:nvSpPr>
        <p:spPr/>
        <p:txBody>
          <a:bodyPr/>
          <a:lstStyle/>
          <a:p>
            <a:r>
              <a:rPr lang="en-US" dirty="0"/>
              <a:t>Alex Beyer</a:t>
            </a:r>
          </a:p>
          <a:p>
            <a:r>
              <a:rPr lang="en-US" dirty="0"/>
              <a:t>Department of Mechanical Engineering</a:t>
            </a:r>
          </a:p>
          <a:p>
            <a:r>
              <a:rPr lang="en-US" dirty="0"/>
              <a:t>University of Maryland</a:t>
            </a:r>
          </a:p>
          <a:p>
            <a:r>
              <a:rPr lang="en-US" dirty="0"/>
              <a:t>abeyer@umd.edu</a:t>
            </a:r>
          </a:p>
        </p:txBody>
      </p:sp>
      <p:sp>
        <p:nvSpPr>
          <p:cNvPr id="4" name="Footer Placeholder 3">
            <a:extLst>
              <a:ext uri="{FF2B5EF4-FFF2-40B4-BE49-F238E27FC236}">
                <a16:creationId xmlns:a16="http://schemas.microsoft.com/office/drawing/2014/main" id="{435300A8-9188-4643-8521-99F009CDA0C0}"/>
              </a:ext>
            </a:extLst>
          </p:cNvPr>
          <p:cNvSpPr>
            <a:spLocks noGrp="1"/>
          </p:cNvSpPr>
          <p:nvPr>
            <p:ph type="ftr" sz="quarter" idx="3"/>
          </p:nvPr>
        </p:nvSpPr>
        <p:spPr>
          <a:xfrm>
            <a:off x="838200" y="6230425"/>
            <a:ext cx="7315200" cy="365125"/>
          </a:xfrm>
        </p:spPr>
        <p:txBody>
          <a:bodyPr/>
          <a:lstStyle/>
          <a:p>
            <a:fld id="{84967C11-20DF-654D-A7FD-D310D00C0508}" type="slidenum">
              <a:rPr lang="en-US" smtClean="0">
                <a:solidFill>
                  <a:schemeClr val="bg1"/>
                </a:solidFill>
              </a:rPr>
              <a:pPr/>
              <a:t>1</a:t>
            </a:fld>
            <a:r>
              <a:rPr lang="en-US" dirty="0">
                <a:solidFill>
                  <a:schemeClr val="bg1"/>
                </a:solidFill>
              </a:rPr>
              <a:t>   |   </a:t>
            </a:r>
            <a:r>
              <a:rPr lang="en-US" b="1" dirty="0">
                <a:solidFill>
                  <a:schemeClr val="bg1"/>
                </a:solidFill>
              </a:rPr>
              <a:t>eng.umd.edu</a:t>
            </a:r>
            <a:endParaRPr lang="en-US" dirty="0">
              <a:solidFill>
                <a:schemeClr val="bg1"/>
              </a:solidFill>
            </a:endParaRPr>
          </a:p>
        </p:txBody>
      </p:sp>
    </p:spTree>
    <p:extLst>
      <p:ext uri="{BB962C8B-B14F-4D97-AF65-F5344CB8AC3E}">
        <p14:creationId xmlns:p14="http://schemas.microsoft.com/office/powerpoint/2010/main" val="23726928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MARL Vs. Model Based Control</a:t>
            </a:r>
          </a:p>
        </p:txBody>
      </p:sp>
      <p:sp>
        <p:nvSpPr>
          <p:cNvPr id="3" name="Content Placeholder 2">
            <a:extLst>
              <a:ext uri="{FF2B5EF4-FFF2-40B4-BE49-F238E27FC236}">
                <a16:creationId xmlns:a16="http://schemas.microsoft.com/office/drawing/2014/main" id="{EFA9B6CA-60D4-D342-A234-2332F483DC5E}"/>
              </a:ext>
            </a:extLst>
          </p:cNvPr>
          <p:cNvSpPr>
            <a:spLocks noGrp="1"/>
          </p:cNvSpPr>
          <p:nvPr>
            <p:ph idx="1"/>
          </p:nvPr>
        </p:nvSpPr>
        <p:spPr/>
        <p:txBody>
          <a:bodyPr>
            <a:normAutofit/>
          </a:bodyPr>
          <a:lstStyle/>
          <a:p>
            <a:r>
              <a:rPr lang="en-US" dirty="0"/>
              <a:t>Both methods have advantages</a:t>
            </a:r>
          </a:p>
          <a:p>
            <a:pPr lvl="1"/>
            <a:r>
              <a:rPr lang="en-US" dirty="0"/>
              <a:t>Both are highly </a:t>
            </a:r>
            <a:r>
              <a:rPr lang="en-US" i="1" dirty="0"/>
              <a:t>performant </a:t>
            </a:r>
            <a:r>
              <a:rPr lang="en-US" dirty="0"/>
              <a:t>and can be </a:t>
            </a:r>
            <a:r>
              <a:rPr lang="en-US" i="1" dirty="0"/>
              <a:t>fault tolerant</a:t>
            </a:r>
            <a:endParaRPr lang="en-US" dirty="0"/>
          </a:p>
          <a:p>
            <a:pPr lvl="1"/>
            <a:r>
              <a:rPr lang="en-US" dirty="0"/>
              <a:t>MARL is highly </a:t>
            </a:r>
            <a:r>
              <a:rPr lang="en-US" i="1" dirty="0"/>
              <a:t>extensible </a:t>
            </a:r>
            <a:r>
              <a:rPr lang="en-US" dirty="0"/>
              <a:t>and </a:t>
            </a:r>
            <a:r>
              <a:rPr lang="en-US" i="1" dirty="0"/>
              <a:t>transferable</a:t>
            </a:r>
            <a:endParaRPr lang="en-US" dirty="0"/>
          </a:p>
          <a:p>
            <a:pPr lvl="1"/>
            <a:r>
              <a:rPr lang="en-US" dirty="0"/>
              <a:t>Model-Based Control is readily </a:t>
            </a:r>
            <a:r>
              <a:rPr lang="en-US" i="1" dirty="0"/>
              <a:t>interpretable</a:t>
            </a:r>
          </a:p>
          <a:p>
            <a:r>
              <a:rPr lang="en-US" dirty="0"/>
              <a:t>However, there are also inherent drawbacks</a:t>
            </a:r>
          </a:p>
          <a:p>
            <a:pPr lvl="1"/>
            <a:r>
              <a:rPr lang="en-US" dirty="0"/>
              <a:t>Use of DRL for MARL approaches makes </a:t>
            </a:r>
            <a:r>
              <a:rPr lang="en-US" i="1" dirty="0"/>
              <a:t>interpretability </a:t>
            </a:r>
            <a:r>
              <a:rPr lang="en-US" dirty="0"/>
              <a:t>difficult</a:t>
            </a:r>
          </a:p>
          <a:p>
            <a:pPr lvl="1"/>
            <a:r>
              <a:rPr lang="en-US" dirty="0"/>
              <a:t>Classical Control Design leads to solutions which often </a:t>
            </a:r>
            <a:r>
              <a:rPr lang="en-US" i="1" dirty="0"/>
              <a:t>transfer </a:t>
            </a:r>
            <a:r>
              <a:rPr lang="en-US" dirty="0"/>
              <a:t>and can </a:t>
            </a:r>
            <a:r>
              <a:rPr lang="en-US" i="1" dirty="0"/>
              <a:t>extend</a:t>
            </a:r>
            <a:r>
              <a:rPr lang="en-US" dirty="0"/>
              <a:t> poorly</a:t>
            </a:r>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10</a:t>
            </a:fld>
            <a:r>
              <a:rPr lang="en-US" dirty="0">
                <a:solidFill>
                  <a:schemeClr val="bg1"/>
                </a:solidFill>
              </a:rPr>
              <a:t>   |   </a:t>
            </a:r>
            <a:r>
              <a:rPr lang="en-US" b="1" dirty="0">
                <a:solidFill>
                  <a:schemeClr val="bg1"/>
                </a:solidFill>
              </a:rPr>
              <a:t>eng.umd.edu</a:t>
            </a:r>
            <a:endParaRPr lang="en-US" dirty="0">
              <a:solidFill>
                <a:schemeClr val="bg1"/>
              </a:solidFill>
            </a:endParaRPr>
          </a:p>
        </p:txBody>
      </p:sp>
    </p:spTree>
    <p:extLst>
      <p:ext uri="{BB962C8B-B14F-4D97-AF65-F5344CB8AC3E}">
        <p14:creationId xmlns:p14="http://schemas.microsoft.com/office/powerpoint/2010/main" val="1983836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Model Interpretability - Dimensions</a:t>
            </a:r>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11</a:t>
            </a:fld>
            <a:r>
              <a:rPr lang="en-US" dirty="0">
                <a:solidFill>
                  <a:schemeClr val="bg1"/>
                </a:solidFill>
              </a:rPr>
              <a:t>   |   </a:t>
            </a:r>
            <a:r>
              <a:rPr lang="en-US" b="1" dirty="0">
                <a:solidFill>
                  <a:schemeClr val="bg1"/>
                </a:solidFill>
              </a:rPr>
              <a:t>eng.umd.edu</a:t>
            </a:r>
            <a:endParaRPr lang="en-US" dirty="0">
              <a:solidFill>
                <a:schemeClr val="bg1"/>
              </a:solidFill>
            </a:endParaRPr>
          </a:p>
        </p:txBody>
      </p:sp>
      <p:sp>
        <p:nvSpPr>
          <p:cNvPr id="5" name="TextBox 4">
            <a:extLst>
              <a:ext uri="{FF2B5EF4-FFF2-40B4-BE49-F238E27FC236}">
                <a16:creationId xmlns:a16="http://schemas.microsoft.com/office/drawing/2014/main" id="{FFD71B94-8CE7-D0F1-CF87-B329B5CC5C6B}"/>
              </a:ext>
            </a:extLst>
          </p:cNvPr>
          <p:cNvSpPr txBox="1"/>
          <p:nvPr/>
        </p:nvSpPr>
        <p:spPr>
          <a:xfrm>
            <a:off x="9065407" y="5690770"/>
            <a:ext cx="3175670" cy="369332"/>
          </a:xfrm>
          <a:prstGeom prst="rect">
            <a:avLst/>
          </a:prstGeom>
          <a:noFill/>
        </p:spPr>
        <p:txBody>
          <a:bodyPr wrap="square" rtlCol="0">
            <a:spAutoFit/>
          </a:bodyPr>
          <a:lstStyle/>
          <a:p>
            <a:r>
              <a:rPr lang="en-US" dirty="0"/>
              <a:t>Based on work of [7,8,11]</a:t>
            </a:r>
          </a:p>
        </p:txBody>
      </p:sp>
      <p:sp>
        <p:nvSpPr>
          <p:cNvPr id="10" name="Content Placeholder 9">
            <a:extLst>
              <a:ext uri="{FF2B5EF4-FFF2-40B4-BE49-F238E27FC236}">
                <a16:creationId xmlns:a16="http://schemas.microsoft.com/office/drawing/2014/main" id="{824D916A-10AA-D97E-8815-4993B1B46DBD}"/>
              </a:ext>
            </a:extLst>
          </p:cNvPr>
          <p:cNvSpPr>
            <a:spLocks noGrp="1"/>
          </p:cNvSpPr>
          <p:nvPr>
            <p:ph idx="1"/>
          </p:nvPr>
        </p:nvSpPr>
        <p:spPr>
          <a:xfrm>
            <a:off x="838199" y="1606169"/>
            <a:ext cx="11402877" cy="3723837"/>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Many metrics are difficult to quantify and there’s no definitive set!</a:t>
            </a:r>
          </a:p>
        </p:txBody>
      </p:sp>
      <p:graphicFrame>
        <p:nvGraphicFramePr>
          <p:cNvPr id="11" name="Table 5">
            <a:extLst>
              <a:ext uri="{FF2B5EF4-FFF2-40B4-BE49-F238E27FC236}">
                <a16:creationId xmlns:a16="http://schemas.microsoft.com/office/drawing/2014/main" id="{57CB2D9C-8F60-9765-412E-464FCA456D95}"/>
              </a:ext>
            </a:extLst>
          </p:cNvPr>
          <p:cNvGraphicFramePr>
            <a:graphicFrameLocks/>
          </p:cNvGraphicFramePr>
          <p:nvPr>
            <p:extLst>
              <p:ext uri="{D42A27DB-BD31-4B8C-83A1-F6EECF244321}">
                <p14:modId xmlns:p14="http://schemas.microsoft.com/office/powerpoint/2010/main" val="4246717484"/>
              </p:ext>
            </p:extLst>
          </p:nvPr>
        </p:nvGraphicFramePr>
        <p:xfrm>
          <a:off x="838200" y="1825624"/>
          <a:ext cx="10744200" cy="2886584"/>
        </p:xfrm>
        <a:graphic>
          <a:graphicData uri="http://schemas.openxmlformats.org/drawingml/2006/table">
            <a:tbl>
              <a:tblPr firstRow="1" bandRow="1">
                <a:tableStyleId>{073A0DAA-6AF3-43AB-8588-CEC1D06C72B9}</a:tableStyleId>
              </a:tblPr>
              <a:tblGrid>
                <a:gridCol w="2453576">
                  <a:extLst>
                    <a:ext uri="{9D8B030D-6E8A-4147-A177-3AD203B41FA5}">
                      <a16:colId xmlns:a16="http://schemas.microsoft.com/office/drawing/2014/main" val="2560758080"/>
                    </a:ext>
                  </a:extLst>
                </a:gridCol>
                <a:gridCol w="8290624">
                  <a:extLst>
                    <a:ext uri="{9D8B030D-6E8A-4147-A177-3AD203B41FA5}">
                      <a16:colId xmlns:a16="http://schemas.microsoft.com/office/drawing/2014/main" val="3884656443"/>
                    </a:ext>
                  </a:extLst>
                </a:gridCol>
              </a:tblGrid>
              <a:tr h="381128">
                <a:tc>
                  <a:txBody>
                    <a:bodyPr/>
                    <a:lstStyle/>
                    <a:p>
                      <a:r>
                        <a:rPr lang="en-US" dirty="0"/>
                        <a:t>Requirement</a:t>
                      </a:r>
                    </a:p>
                  </a:txBody>
                  <a:tcPr/>
                </a:tc>
                <a:tc>
                  <a:txBody>
                    <a:bodyPr/>
                    <a:lstStyle/>
                    <a:p>
                      <a:r>
                        <a:rPr lang="en-US" dirty="0"/>
                        <a:t>Definition</a:t>
                      </a:r>
                    </a:p>
                  </a:txBody>
                  <a:tcPr/>
                </a:tc>
                <a:extLst>
                  <a:ext uri="{0D108BD9-81ED-4DB2-BD59-A6C34878D82A}">
                    <a16:rowId xmlns:a16="http://schemas.microsoft.com/office/drawing/2014/main" val="3333381411"/>
                  </a:ext>
                </a:extLst>
              </a:tr>
              <a:tr h="475488">
                <a:tc>
                  <a:txBody>
                    <a:bodyPr/>
                    <a:lstStyle/>
                    <a:p>
                      <a:r>
                        <a:rPr lang="en-US" dirty="0"/>
                        <a:t>Transparency</a:t>
                      </a:r>
                    </a:p>
                  </a:txBody>
                  <a:tcPr/>
                </a:tc>
                <a:tc>
                  <a:txBody>
                    <a:bodyPr/>
                    <a:lstStyle/>
                    <a:p>
                      <a:r>
                        <a:rPr lang="en-US" dirty="0"/>
                        <a:t>Choosing model representations which have well understood properties and intuitive representation of different features</a:t>
                      </a:r>
                    </a:p>
                  </a:txBody>
                  <a:tcPr/>
                </a:tc>
                <a:extLst>
                  <a:ext uri="{0D108BD9-81ED-4DB2-BD59-A6C34878D82A}">
                    <a16:rowId xmlns:a16="http://schemas.microsoft.com/office/drawing/2014/main" val="2240919053"/>
                  </a:ext>
                </a:extLst>
              </a:tr>
              <a:tr h="475488">
                <a:tc>
                  <a:txBody>
                    <a:bodyPr/>
                    <a:lstStyle/>
                    <a:p>
                      <a:r>
                        <a:rPr lang="en-US" dirty="0"/>
                        <a:t>Simulatability</a:t>
                      </a:r>
                    </a:p>
                  </a:txBody>
                  <a:tcPr/>
                </a:tc>
                <a:tc>
                  <a:txBody>
                    <a:bodyPr/>
                    <a:lstStyle/>
                    <a:p>
                      <a:r>
                        <a:rPr lang="en-US" dirty="0"/>
                        <a:t>The ability to break a model into subsystems with understandable inputs and outputs</a:t>
                      </a:r>
                    </a:p>
                  </a:txBody>
                  <a:tcPr/>
                </a:tc>
                <a:extLst>
                  <a:ext uri="{0D108BD9-81ED-4DB2-BD59-A6C34878D82A}">
                    <a16:rowId xmlns:a16="http://schemas.microsoft.com/office/drawing/2014/main" val="2396817136"/>
                  </a:ext>
                </a:extLst>
              </a:tr>
              <a:tr h="396240">
                <a:tc>
                  <a:txBody>
                    <a:bodyPr/>
                    <a:lstStyle/>
                    <a:p>
                      <a:r>
                        <a:rPr lang="en-US" dirty="0"/>
                        <a:t>Decomposability</a:t>
                      </a:r>
                    </a:p>
                  </a:txBody>
                  <a:tcPr/>
                </a:tc>
                <a:tc>
                  <a:txBody>
                    <a:bodyPr/>
                    <a:lstStyle/>
                    <a:p>
                      <a:r>
                        <a:rPr lang="en-US" dirty="0"/>
                        <a:t>Understanding the way model components process data</a:t>
                      </a:r>
                    </a:p>
                  </a:txBody>
                  <a:tcPr/>
                </a:tc>
                <a:extLst>
                  <a:ext uri="{0D108BD9-81ED-4DB2-BD59-A6C34878D82A}">
                    <a16:rowId xmlns:a16="http://schemas.microsoft.com/office/drawing/2014/main" val="3597577452"/>
                  </a:ext>
                </a:extLst>
              </a:tr>
              <a:tr h="426720">
                <a:tc>
                  <a:txBody>
                    <a:bodyPr/>
                    <a:lstStyle/>
                    <a:p>
                      <a:r>
                        <a:rPr lang="en-US" dirty="0"/>
                        <a:t>Saliency</a:t>
                      </a:r>
                    </a:p>
                  </a:txBody>
                  <a:tcPr/>
                </a:tc>
                <a:tc>
                  <a:txBody>
                    <a:bodyPr/>
                    <a:lstStyle/>
                    <a:p>
                      <a:r>
                        <a:rPr lang="en-US" dirty="0"/>
                        <a:t>Identifying why a given input maps to a given output</a:t>
                      </a:r>
                    </a:p>
                  </a:txBody>
                  <a:tcPr/>
                </a:tc>
                <a:extLst>
                  <a:ext uri="{0D108BD9-81ED-4DB2-BD59-A6C34878D82A}">
                    <a16:rowId xmlns:a16="http://schemas.microsoft.com/office/drawing/2014/main" val="708555887"/>
                  </a:ext>
                </a:extLst>
              </a:tr>
              <a:tr h="402336">
                <a:tc>
                  <a:txBody>
                    <a:bodyPr/>
                    <a:lstStyle/>
                    <a:p>
                      <a:r>
                        <a:rPr lang="en-US" dirty="0"/>
                        <a:t>Consistency</a:t>
                      </a:r>
                    </a:p>
                  </a:txBody>
                  <a:tcPr/>
                </a:tc>
                <a:tc>
                  <a:txBody>
                    <a:bodyPr/>
                    <a:lstStyle/>
                    <a:p>
                      <a:r>
                        <a:rPr lang="en-US" dirty="0"/>
                        <a:t>Similar inputs should lead to similar outputs</a:t>
                      </a:r>
                    </a:p>
                  </a:txBody>
                  <a:tcPr/>
                </a:tc>
                <a:extLst>
                  <a:ext uri="{0D108BD9-81ED-4DB2-BD59-A6C34878D82A}">
                    <a16:rowId xmlns:a16="http://schemas.microsoft.com/office/drawing/2014/main" val="3641116705"/>
                  </a:ext>
                </a:extLst>
              </a:tr>
            </a:tbl>
          </a:graphicData>
        </a:graphic>
      </p:graphicFrame>
    </p:spTree>
    <p:extLst>
      <p:ext uri="{BB962C8B-B14F-4D97-AF65-F5344CB8AC3E}">
        <p14:creationId xmlns:p14="http://schemas.microsoft.com/office/powerpoint/2010/main" val="2094967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MARL Interpretability – State of the Art</a:t>
            </a:r>
          </a:p>
        </p:txBody>
      </p:sp>
      <p:sp>
        <p:nvSpPr>
          <p:cNvPr id="3" name="Content Placeholder 2">
            <a:extLst>
              <a:ext uri="{FF2B5EF4-FFF2-40B4-BE49-F238E27FC236}">
                <a16:creationId xmlns:a16="http://schemas.microsoft.com/office/drawing/2014/main" id="{EFA9B6CA-60D4-D342-A234-2332F483DC5E}"/>
              </a:ext>
            </a:extLst>
          </p:cNvPr>
          <p:cNvSpPr>
            <a:spLocks noGrp="1"/>
          </p:cNvSpPr>
          <p:nvPr>
            <p:ph idx="1"/>
          </p:nvPr>
        </p:nvSpPr>
        <p:spPr/>
        <p:txBody>
          <a:bodyPr>
            <a:normAutofit/>
          </a:bodyPr>
          <a:lstStyle/>
          <a:p>
            <a:r>
              <a:rPr lang="en-US" dirty="0"/>
              <a:t>Many methods have been used such as</a:t>
            </a:r>
          </a:p>
          <a:p>
            <a:pPr lvl="1"/>
            <a:r>
              <a:rPr lang="en-US" dirty="0"/>
              <a:t>Imitation Learning of Proxy Models[12]</a:t>
            </a:r>
          </a:p>
          <a:p>
            <a:pPr lvl="1"/>
            <a:r>
              <a:rPr lang="en-US" dirty="0"/>
              <a:t>Example Based Explanations[5,11]</a:t>
            </a:r>
          </a:p>
          <a:p>
            <a:pPr lvl="1"/>
            <a:r>
              <a:rPr lang="en-US" dirty="0"/>
              <a:t>Specific Model and Objective Design[6,11]</a:t>
            </a:r>
          </a:p>
          <a:p>
            <a:r>
              <a:rPr lang="en-US" dirty="0"/>
              <a:t>GNNs offer two main advantages for Decentralized MA Systems</a:t>
            </a:r>
          </a:p>
          <a:p>
            <a:pPr lvl="1"/>
            <a:r>
              <a:rPr lang="en-US"/>
              <a:t>Transparent Representations </a:t>
            </a:r>
            <a:r>
              <a:rPr lang="en-US" dirty="0"/>
              <a:t>of Data[13]</a:t>
            </a:r>
          </a:p>
          <a:p>
            <a:pPr lvl="1"/>
            <a:r>
              <a:rPr lang="en-US" dirty="0"/>
              <a:t>Easy to Decentralize[14]</a:t>
            </a:r>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12</a:t>
            </a:fld>
            <a:r>
              <a:rPr lang="en-US" dirty="0">
                <a:solidFill>
                  <a:schemeClr val="bg1"/>
                </a:solidFill>
              </a:rPr>
              <a:t>   |   </a:t>
            </a:r>
            <a:r>
              <a:rPr lang="en-US" b="1" dirty="0">
                <a:solidFill>
                  <a:schemeClr val="bg1"/>
                </a:solidFill>
              </a:rPr>
              <a:t>eng.umd.edu</a:t>
            </a:r>
            <a:endParaRPr lang="en-US" dirty="0">
              <a:solidFill>
                <a:schemeClr val="bg1"/>
              </a:solidFill>
            </a:endParaRPr>
          </a:p>
        </p:txBody>
      </p:sp>
    </p:spTree>
    <p:extLst>
      <p:ext uri="{BB962C8B-B14F-4D97-AF65-F5344CB8AC3E}">
        <p14:creationId xmlns:p14="http://schemas.microsoft.com/office/powerpoint/2010/main" val="784769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Intro to Graphs and Graph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A9B6CA-60D4-D342-A234-2332F483DC5E}"/>
                  </a:ext>
                </a:extLst>
              </p:cNvPr>
              <p:cNvSpPr>
                <a:spLocks noGrp="1"/>
              </p:cNvSpPr>
              <p:nvPr>
                <p:ph idx="1"/>
              </p:nvPr>
            </p:nvSpPr>
            <p:spPr>
              <a:xfrm>
                <a:off x="838200" y="1825625"/>
                <a:ext cx="11207496" cy="3723837"/>
              </a:xfrm>
            </p:spPr>
            <p:txBody>
              <a:bodyPr>
                <a:normAutofit/>
              </a:bodyPr>
              <a:lstStyle/>
              <a:p>
                <a:r>
                  <a:rPr lang="en-US" dirty="0"/>
                  <a:t>Let a graph </a:t>
                </a: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𝐸</m:t>
                        </m:r>
                      </m:e>
                    </m:d>
                  </m:oMath>
                </a14:m>
                <a:r>
                  <a:rPr lang="en-US" dirty="0"/>
                  <a:t> where </a:t>
                </a:r>
                <a:r>
                  <a:rPr lang="en-US" i="1" dirty="0"/>
                  <a:t>V</a:t>
                </a:r>
                <a:r>
                  <a:rPr lang="en-US" dirty="0"/>
                  <a:t> is the set of nodes representing agents and </a:t>
                </a:r>
                <a:r>
                  <a:rPr lang="en-US" i="1" dirty="0"/>
                  <a:t>E </a:t>
                </a:r>
                <a:r>
                  <a:rPr lang="en-US" dirty="0"/>
                  <a:t>is the set of edges capturing relations between them</a:t>
                </a:r>
              </a:p>
              <a:p>
                <a:r>
                  <a:rPr lang="en-US" dirty="0"/>
                  <a:t>System information can be encoded as </a:t>
                </a:r>
                <a:r>
                  <a:rPr lang="en-US" i="1" dirty="0"/>
                  <a:t>node features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m:rPr>
                        <m:sty m:val="p"/>
                      </m:rPr>
                      <a:rPr lang="en-US" b="0" i="1" smtClean="0">
                        <a:latin typeface="Cambria Math" panose="02040503050406030204" pitchFamily="18" charset="0"/>
                      </a:rPr>
                      <m:t>V</m:t>
                    </m:r>
                  </m:oMath>
                </a14:m>
                <a:r>
                  <a:rPr lang="en-US" dirty="0"/>
                  <a:t> or </a:t>
                </a:r>
                <a:r>
                  <a:rPr lang="en-US" i="1" dirty="0"/>
                  <a:t>edge features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oMath>
                </a14:m>
                <a:endParaRPr lang="en-US" dirty="0"/>
              </a:p>
            </p:txBody>
          </p:sp>
        </mc:Choice>
        <mc:Fallback xmlns="">
          <p:sp>
            <p:nvSpPr>
              <p:cNvPr id="3" name="Content Placeholder 2">
                <a:extLst>
                  <a:ext uri="{FF2B5EF4-FFF2-40B4-BE49-F238E27FC236}">
                    <a16:creationId xmlns:a16="http://schemas.microsoft.com/office/drawing/2014/main" id="{EFA9B6CA-60D4-D342-A234-2332F483DC5E}"/>
                  </a:ext>
                </a:extLst>
              </p:cNvPr>
              <p:cNvSpPr>
                <a:spLocks noGrp="1" noRot="1" noChangeAspect="1" noMove="1" noResize="1" noEditPoints="1" noAdjustHandles="1" noChangeArrowheads="1" noChangeShapeType="1" noTextEdit="1"/>
              </p:cNvSpPr>
              <p:nvPr>
                <p:ph idx="1"/>
              </p:nvPr>
            </p:nvSpPr>
            <p:spPr>
              <a:xfrm>
                <a:off x="838200" y="1825625"/>
                <a:ext cx="11207496" cy="3723837"/>
              </a:xfrm>
              <a:blipFill>
                <a:blip r:embed="rId4"/>
                <a:stretch>
                  <a:fillRect l="-979" t="-147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13</a:t>
            </a:fld>
            <a:r>
              <a:rPr lang="en-US" dirty="0">
                <a:solidFill>
                  <a:schemeClr val="bg1"/>
                </a:solidFill>
              </a:rPr>
              <a:t>   |   </a:t>
            </a:r>
            <a:r>
              <a:rPr lang="en-US" b="1" dirty="0">
                <a:solidFill>
                  <a:schemeClr val="bg1"/>
                </a:solidFill>
              </a:rPr>
              <a:t>eng.umd.edu</a:t>
            </a:r>
            <a:endParaRPr lang="en-US" dirty="0">
              <a:solidFill>
                <a:schemeClr val="bg1"/>
              </a:solidFill>
            </a:endParaRPr>
          </a:p>
        </p:txBody>
      </p:sp>
      <p:pic>
        <p:nvPicPr>
          <p:cNvPr id="5" name="Picture 4">
            <a:extLst>
              <a:ext uri="{FF2B5EF4-FFF2-40B4-BE49-F238E27FC236}">
                <a16:creationId xmlns:a16="http://schemas.microsoft.com/office/drawing/2014/main" id="{A9310EEA-2751-CC0F-2727-A0C17F8E94FC}"/>
              </a:ext>
            </a:extLst>
          </p:cNvPr>
          <p:cNvPicPr>
            <a:picLocks noChangeAspect="1"/>
          </p:cNvPicPr>
          <p:nvPr/>
        </p:nvPicPr>
        <p:blipFill>
          <a:blip r:embed="rId5"/>
          <a:stretch>
            <a:fillRect/>
          </a:stretch>
        </p:blipFill>
        <p:spPr>
          <a:xfrm>
            <a:off x="1679448" y="5450869"/>
            <a:ext cx="798094" cy="559638"/>
          </a:xfrm>
          <a:prstGeom prst="rect">
            <a:avLst/>
          </a:prstGeom>
        </p:spPr>
      </p:pic>
      <p:pic>
        <p:nvPicPr>
          <p:cNvPr id="6" name="Picture 5">
            <a:extLst>
              <a:ext uri="{FF2B5EF4-FFF2-40B4-BE49-F238E27FC236}">
                <a16:creationId xmlns:a16="http://schemas.microsoft.com/office/drawing/2014/main" id="{D0A7D004-DEC0-DF7C-871A-4692C56097B5}"/>
              </a:ext>
            </a:extLst>
          </p:cNvPr>
          <p:cNvPicPr>
            <a:picLocks noChangeAspect="1"/>
          </p:cNvPicPr>
          <p:nvPr/>
        </p:nvPicPr>
        <p:blipFill>
          <a:blip r:embed="rId5"/>
          <a:stretch>
            <a:fillRect/>
          </a:stretch>
        </p:blipFill>
        <p:spPr>
          <a:xfrm>
            <a:off x="2411369" y="4430186"/>
            <a:ext cx="798094" cy="559638"/>
          </a:xfrm>
          <a:prstGeom prst="rect">
            <a:avLst/>
          </a:prstGeom>
        </p:spPr>
      </p:pic>
      <p:pic>
        <p:nvPicPr>
          <p:cNvPr id="7" name="Picture 6">
            <a:extLst>
              <a:ext uri="{FF2B5EF4-FFF2-40B4-BE49-F238E27FC236}">
                <a16:creationId xmlns:a16="http://schemas.microsoft.com/office/drawing/2014/main" id="{F5E9E908-2187-66C3-8CC9-18960F42E8C9}"/>
              </a:ext>
            </a:extLst>
          </p:cNvPr>
          <p:cNvPicPr>
            <a:picLocks noChangeAspect="1"/>
          </p:cNvPicPr>
          <p:nvPr/>
        </p:nvPicPr>
        <p:blipFill>
          <a:blip r:embed="rId5"/>
          <a:stretch>
            <a:fillRect/>
          </a:stretch>
        </p:blipFill>
        <p:spPr>
          <a:xfrm>
            <a:off x="3608510" y="5171050"/>
            <a:ext cx="798094" cy="559638"/>
          </a:xfrm>
          <a:prstGeom prst="rect">
            <a:avLst/>
          </a:prstGeom>
        </p:spPr>
      </p:pic>
      <p:pic>
        <p:nvPicPr>
          <p:cNvPr id="8" name="Picture 7">
            <a:extLst>
              <a:ext uri="{FF2B5EF4-FFF2-40B4-BE49-F238E27FC236}">
                <a16:creationId xmlns:a16="http://schemas.microsoft.com/office/drawing/2014/main" id="{0866B278-30ED-63CD-BB15-67C49564EC6F}"/>
              </a:ext>
            </a:extLst>
          </p:cNvPr>
          <p:cNvPicPr>
            <a:picLocks noChangeAspect="1"/>
          </p:cNvPicPr>
          <p:nvPr/>
        </p:nvPicPr>
        <p:blipFill>
          <a:blip r:embed="rId5"/>
          <a:stretch>
            <a:fillRect/>
          </a:stretch>
        </p:blipFill>
        <p:spPr>
          <a:xfrm>
            <a:off x="3602493" y="4047412"/>
            <a:ext cx="798094" cy="559638"/>
          </a:xfrm>
          <a:prstGeom prst="rect">
            <a:avLst/>
          </a:prstGeom>
        </p:spPr>
      </p:pic>
      <p:sp>
        <p:nvSpPr>
          <p:cNvPr id="9" name="Arrow: Right 8">
            <a:extLst>
              <a:ext uri="{FF2B5EF4-FFF2-40B4-BE49-F238E27FC236}">
                <a16:creationId xmlns:a16="http://schemas.microsoft.com/office/drawing/2014/main" id="{DAEFDEE6-45FD-BF3E-E668-4EB1E9650332}"/>
              </a:ext>
            </a:extLst>
          </p:cNvPr>
          <p:cNvSpPr/>
          <p:nvPr/>
        </p:nvSpPr>
        <p:spPr>
          <a:xfrm>
            <a:off x="4876800" y="4815840"/>
            <a:ext cx="978408" cy="484632"/>
          </a:xfrm>
          <a:prstGeom prst="rightArrow">
            <a:avLst/>
          </a:prstGeom>
          <a:solidFill>
            <a:srgbClr val="C0000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4FDABAA-0303-5076-DEE7-BCEFCCBE8731}"/>
              </a:ext>
            </a:extLst>
          </p:cNvPr>
          <p:cNvSpPr/>
          <p:nvPr/>
        </p:nvSpPr>
        <p:spPr>
          <a:xfrm>
            <a:off x="8369808" y="3998644"/>
            <a:ext cx="475488" cy="484633"/>
          </a:xfrm>
          <a:prstGeom prst="ellipse">
            <a:avLst/>
          </a:prstGeom>
          <a:solidFill>
            <a:schemeClr val="tx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1" name="Oval 10">
            <a:extLst>
              <a:ext uri="{FF2B5EF4-FFF2-40B4-BE49-F238E27FC236}">
                <a16:creationId xmlns:a16="http://schemas.microsoft.com/office/drawing/2014/main" id="{7D6241F4-577A-DADA-D661-924CE8A94A79}"/>
              </a:ext>
            </a:extLst>
          </p:cNvPr>
          <p:cNvSpPr/>
          <p:nvPr/>
        </p:nvSpPr>
        <p:spPr>
          <a:xfrm>
            <a:off x="8369808" y="5348991"/>
            <a:ext cx="475488" cy="484633"/>
          </a:xfrm>
          <a:prstGeom prst="ellipse">
            <a:avLst/>
          </a:prstGeom>
          <a:solidFill>
            <a:schemeClr val="tx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2" name="Oval 11">
            <a:extLst>
              <a:ext uri="{FF2B5EF4-FFF2-40B4-BE49-F238E27FC236}">
                <a16:creationId xmlns:a16="http://schemas.microsoft.com/office/drawing/2014/main" id="{309CD63B-9BD1-F270-7F36-6F1A6C2FFE42}"/>
              </a:ext>
            </a:extLst>
          </p:cNvPr>
          <p:cNvSpPr/>
          <p:nvPr/>
        </p:nvSpPr>
        <p:spPr>
          <a:xfrm>
            <a:off x="7047057" y="4416470"/>
            <a:ext cx="475488" cy="484633"/>
          </a:xfrm>
          <a:prstGeom prst="ellipse">
            <a:avLst/>
          </a:prstGeom>
          <a:solidFill>
            <a:schemeClr val="tx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3" name="Oval 12">
            <a:extLst>
              <a:ext uri="{FF2B5EF4-FFF2-40B4-BE49-F238E27FC236}">
                <a16:creationId xmlns:a16="http://schemas.microsoft.com/office/drawing/2014/main" id="{8360A2CB-69C1-B77D-BF89-D6A398DB1607}"/>
              </a:ext>
            </a:extLst>
          </p:cNvPr>
          <p:cNvSpPr/>
          <p:nvPr/>
        </p:nvSpPr>
        <p:spPr>
          <a:xfrm>
            <a:off x="6327648" y="5549462"/>
            <a:ext cx="475488" cy="484633"/>
          </a:xfrm>
          <a:prstGeom prst="ellipse">
            <a:avLst/>
          </a:prstGeom>
          <a:solidFill>
            <a:schemeClr val="tx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15" name="Straight Arrow Connector 14">
            <a:extLst>
              <a:ext uri="{FF2B5EF4-FFF2-40B4-BE49-F238E27FC236}">
                <a16:creationId xmlns:a16="http://schemas.microsoft.com/office/drawing/2014/main" id="{B1E400D0-0B53-F556-1606-FC8E247D0842}"/>
              </a:ext>
            </a:extLst>
          </p:cNvPr>
          <p:cNvCxnSpPr>
            <a:stCxn id="10" idx="4"/>
            <a:endCxn id="11" idx="0"/>
          </p:cNvCxnSpPr>
          <p:nvPr/>
        </p:nvCxnSpPr>
        <p:spPr>
          <a:xfrm>
            <a:off x="8607552" y="4483277"/>
            <a:ext cx="0" cy="865714"/>
          </a:xfrm>
          <a:prstGeom prst="straightConnector1">
            <a:avLst/>
          </a:prstGeom>
          <a:ln w="28575">
            <a:solidFill>
              <a:srgbClr val="C00000"/>
            </a:solidFill>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CFF8DA9-3AF0-2C06-B0E8-3066CBDDB38A}"/>
              </a:ext>
            </a:extLst>
          </p:cNvPr>
          <p:cNvCxnSpPr>
            <a:cxnSpLocks/>
            <a:stCxn id="12" idx="7"/>
            <a:endCxn id="10" idx="2"/>
          </p:cNvCxnSpPr>
          <p:nvPr/>
        </p:nvCxnSpPr>
        <p:spPr>
          <a:xfrm flipV="1">
            <a:off x="7452911" y="4240961"/>
            <a:ext cx="916897" cy="246482"/>
          </a:xfrm>
          <a:prstGeom prst="straightConnector1">
            <a:avLst/>
          </a:prstGeom>
          <a:ln w="28575">
            <a:solidFill>
              <a:srgbClr val="C00000"/>
            </a:solidFill>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9E994A1-E2C9-8676-40AB-2AF7A5AF8ABB}"/>
              </a:ext>
            </a:extLst>
          </p:cNvPr>
          <p:cNvCxnSpPr>
            <a:cxnSpLocks/>
            <a:stCxn id="13" idx="0"/>
            <a:endCxn id="12" idx="3"/>
          </p:cNvCxnSpPr>
          <p:nvPr/>
        </p:nvCxnSpPr>
        <p:spPr>
          <a:xfrm flipV="1">
            <a:off x="6565392" y="4830130"/>
            <a:ext cx="551299" cy="719332"/>
          </a:xfrm>
          <a:prstGeom prst="straightConnector1">
            <a:avLst/>
          </a:prstGeom>
          <a:ln w="28575">
            <a:solidFill>
              <a:srgbClr val="C00000"/>
            </a:solidFill>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046F15B-AC7B-2D17-F3C1-F2C3D1DAA1F3}"/>
              </a:ext>
            </a:extLst>
          </p:cNvPr>
          <p:cNvCxnSpPr>
            <a:cxnSpLocks/>
            <a:stCxn id="13" idx="6"/>
            <a:endCxn id="11" idx="2"/>
          </p:cNvCxnSpPr>
          <p:nvPr/>
        </p:nvCxnSpPr>
        <p:spPr>
          <a:xfrm flipV="1">
            <a:off x="6803136" y="5591308"/>
            <a:ext cx="1566672" cy="200471"/>
          </a:xfrm>
          <a:prstGeom prst="straightConnector1">
            <a:avLst/>
          </a:prstGeom>
          <a:ln w="28575">
            <a:solidFill>
              <a:srgbClr val="C00000"/>
            </a:solidFill>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E9838F5-FA71-EFFE-AFFC-56B5ADB55C38}"/>
              </a:ext>
            </a:extLst>
          </p:cNvPr>
          <p:cNvCxnSpPr>
            <a:cxnSpLocks/>
            <a:stCxn id="13" idx="7"/>
            <a:endCxn id="10" idx="3"/>
          </p:cNvCxnSpPr>
          <p:nvPr/>
        </p:nvCxnSpPr>
        <p:spPr>
          <a:xfrm flipV="1">
            <a:off x="6733502" y="4412304"/>
            <a:ext cx="1705940" cy="1208131"/>
          </a:xfrm>
          <a:prstGeom prst="straightConnector1">
            <a:avLst/>
          </a:prstGeom>
          <a:ln w="28575">
            <a:solidFill>
              <a:srgbClr val="C00000"/>
            </a:solidFill>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CF1CE86-B9F1-2F38-D3FA-790A60DFF503}"/>
              </a:ext>
            </a:extLst>
          </p:cNvPr>
          <p:cNvCxnSpPr>
            <a:cxnSpLocks/>
            <a:stCxn id="12" idx="5"/>
            <a:endCxn id="11" idx="1"/>
          </p:cNvCxnSpPr>
          <p:nvPr/>
        </p:nvCxnSpPr>
        <p:spPr>
          <a:xfrm>
            <a:off x="7452911" y="4830130"/>
            <a:ext cx="986531" cy="589834"/>
          </a:xfrm>
          <a:prstGeom prst="straightConnector1">
            <a:avLst/>
          </a:prstGeom>
          <a:ln w="28575">
            <a:solidFill>
              <a:srgbClr val="C00000"/>
            </a:solidFill>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F926497-1C6E-7584-C6C6-D21E35D60979}"/>
                  </a:ext>
                </a:extLst>
              </p:cNvPr>
              <p:cNvSpPr txBox="1"/>
              <p:nvPr/>
            </p:nvSpPr>
            <p:spPr>
              <a:xfrm>
                <a:off x="9286705" y="3987182"/>
                <a:ext cx="1799723" cy="3357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𝑉</m:t>
                      </m:r>
                      <m:r>
                        <a:rPr lang="en-US" sz="2400" b="0" i="1" smtClean="0">
                          <a:latin typeface="Cambria Math" panose="02040503050406030204" pitchFamily="18" charset="0"/>
                        </a:rPr>
                        <m:t>={1,2,3,4}</m:t>
                      </m:r>
                    </m:oMath>
                  </m:oMathPara>
                </a14:m>
                <a:endParaRPr lang="en-US" sz="2400" dirty="0"/>
              </a:p>
            </p:txBody>
          </p:sp>
        </mc:Choice>
        <mc:Fallback xmlns="">
          <p:sp>
            <p:nvSpPr>
              <p:cNvPr id="32" name="TextBox 31">
                <a:extLst>
                  <a:ext uri="{FF2B5EF4-FFF2-40B4-BE49-F238E27FC236}">
                    <a16:creationId xmlns:a16="http://schemas.microsoft.com/office/drawing/2014/main" id="{7F926497-1C6E-7584-C6C6-D21E35D60979}"/>
                  </a:ext>
                </a:extLst>
              </p:cNvPr>
              <p:cNvSpPr txBox="1">
                <a:spLocks noRot="1" noChangeAspect="1" noMove="1" noResize="1" noEditPoints="1" noAdjustHandles="1" noChangeArrowheads="1" noChangeShapeType="1" noTextEdit="1"/>
              </p:cNvSpPr>
              <p:nvPr/>
            </p:nvSpPr>
            <p:spPr>
              <a:xfrm>
                <a:off x="9286705" y="3987182"/>
                <a:ext cx="1799723" cy="335756"/>
              </a:xfrm>
              <a:prstGeom prst="rect">
                <a:avLst/>
              </a:prstGeom>
              <a:blipFill>
                <a:blip r:embed="rId6"/>
                <a:stretch>
                  <a:fillRect l="-2703" r="-5068" b="-5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902C80E-A5E7-F6A7-DC95-D53FCC2B3312}"/>
                  </a:ext>
                </a:extLst>
              </p:cNvPr>
              <p:cNvSpPr txBox="1"/>
              <p:nvPr/>
            </p:nvSpPr>
            <p:spPr>
              <a:xfrm>
                <a:off x="8862331" y="4416470"/>
                <a:ext cx="3075714" cy="738664"/>
              </a:xfrm>
              <a:prstGeom prst="rect">
                <a:avLst/>
              </a:prstGeom>
              <a:noFill/>
            </p:spPr>
            <p:txBody>
              <a:bodyPr wrap="none" lIns="0" tIns="0" rIns="0" bIns="0" rtlCol="0">
                <a:spAutoFit/>
              </a:bodyPr>
              <a:lstStyle/>
              <a:p>
                <a14:m>
                  <m:oMath xmlns:m="http://schemas.openxmlformats.org/officeDocument/2006/math">
                    <m:r>
                      <a:rPr lang="en-US" sz="2400" b="0" i="1" smtClean="0">
                        <a:latin typeface="Cambria Math" panose="02040503050406030204" pitchFamily="18" charset="0"/>
                      </a:rPr>
                      <m:t>𝐸</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1,2</m:t>
                        </m:r>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1,3</m:t>
                        </m:r>
                      </m:e>
                    </m:d>
                    <m:r>
                      <a:rPr lang="en-US" sz="2400" b="0" i="1" smtClean="0">
                        <a:latin typeface="Cambria Math" panose="02040503050406030204" pitchFamily="18" charset="0"/>
                      </a:rPr>
                      <m:t>,</m:t>
                    </m:r>
                  </m:oMath>
                </a14:m>
                <a:r>
                  <a:rPr lang="en-US" sz="2400" b="0" i="1" dirty="0">
                    <a:latin typeface="Cambria Math" panose="02040503050406030204" pitchFamily="18" charset="0"/>
                  </a:rPr>
                  <a:t> </a:t>
                </a:r>
                <a14:m>
                  <m:oMath xmlns:m="http://schemas.openxmlformats.org/officeDocument/2006/math">
                    <m:d>
                      <m:dPr>
                        <m:ctrlPr>
                          <a:rPr lang="en-US" sz="2400" b="0" i="1" smtClean="0">
                            <a:latin typeface="Cambria Math" panose="02040503050406030204" pitchFamily="18" charset="0"/>
                          </a:rPr>
                        </m:ctrlPr>
                      </m:dPr>
                      <m:e>
                        <m:r>
                          <a:rPr lang="en-US" sz="2400" b="0" i="1" smtClean="0">
                            <a:latin typeface="Cambria Math" panose="02040503050406030204" pitchFamily="18" charset="0"/>
                          </a:rPr>
                          <m:t>1,4</m:t>
                        </m:r>
                      </m:e>
                    </m:d>
                    <m:r>
                      <a:rPr lang="en-US" sz="2400" b="0" i="1" smtClean="0">
                        <a:latin typeface="Cambria Math" panose="02040503050406030204" pitchFamily="18" charset="0"/>
                      </a:rPr>
                      <m:t>,</m:t>
                    </m:r>
                  </m:oMath>
                </a14:m>
                <a:endParaRPr lang="en-US" sz="2400" b="0" i="1" dirty="0">
                  <a:latin typeface="Cambria Math" panose="02040503050406030204" pitchFamily="18" charset="0"/>
                </a:endParaRPr>
              </a:p>
              <a:p>
                <a:r>
                  <a:rPr lang="en-US" sz="2400" b="0" dirty="0"/>
                  <a:t>        </a:t>
                </a:r>
                <a14:m>
                  <m:oMath xmlns:m="http://schemas.openxmlformats.org/officeDocument/2006/math">
                    <m:d>
                      <m:dPr>
                        <m:ctrlPr>
                          <a:rPr lang="en-US" sz="2400" b="0" i="1" smtClean="0">
                            <a:latin typeface="Cambria Math" panose="02040503050406030204" pitchFamily="18" charset="0"/>
                          </a:rPr>
                        </m:ctrlPr>
                      </m:dPr>
                      <m:e>
                        <m:r>
                          <a:rPr lang="en-US" sz="2400" b="0" i="1" smtClean="0">
                            <a:latin typeface="Cambria Math" panose="02040503050406030204" pitchFamily="18" charset="0"/>
                          </a:rPr>
                          <m:t>2,3</m:t>
                        </m:r>
                      </m:e>
                    </m:d>
                    <m:r>
                      <a:rPr lang="en-US" sz="2400" b="0" i="1" smtClean="0">
                        <a:latin typeface="Cambria Math" panose="02040503050406030204" pitchFamily="18" charset="0"/>
                      </a:rPr>
                      <m:t>,</m:t>
                    </m:r>
                  </m:oMath>
                </a14:m>
                <a:r>
                  <a:rPr lang="en-US" sz="2400" b="0" i="1" dirty="0">
                    <a:latin typeface="Cambria Math" panose="02040503050406030204" pitchFamily="18" charset="0"/>
                  </a:rPr>
                  <a:t> </a:t>
                </a:r>
                <a14:m>
                  <m:oMath xmlns:m="http://schemas.openxmlformats.org/officeDocument/2006/math">
                    <m:d>
                      <m:dPr>
                        <m:ctrlPr>
                          <a:rPr lang="en-US" sz="2400" b="0" i="1" smtClean="0">
                            <a:latin typeface="Cambria Math" panose="02040503050406030204" pitchFamily="18" charset="0"/>
                          </a:rPr>
                        </m:ctrlPr>
                      </m:dPr>
                      <m:e>
                        <m:r>
                          <a:rPr lang="en-US" sz="2400" b="0" i="1" smtClean="0">
                            <a:latin typeface="Cambria Math" panose="02040503050406030204" pitchFamily="18" charset="0"/>
                          </a:rPr>
                          <m:t>2,4</m:t>
                        </m:r>
                      </m:e>
                    </m:d>
                    <m:r>
                      <a:rPr lang="en-US" sz="2400" b="0" i="1" smtClean="0">
                        <a:latin typeface="Cambria Math" panose="02040503050406030204" pitchFamily="18" charset="0"/>
                      </a:rPr>
                      <m:t>,(3,4)</m:t>
                    </m:r>
                  </m:oMath>
                </a14:m>
                <a:r>
                  <a:rPr lang="en-US" sz="2400" dirty="0"/>
                  <a:t>}</a:t>
                </a:r>
              </a:p>
            </p:txBody>
          </p:sp>
        </mc:Choice>
        <mc:Fallback xmlns="">
          <p:sp>
            <p:nvSpPr>
              <p:cNvPr id="33" name="TextBox 32">
                <a:extLst>
                  <a:ext uri="{FF2B5EF4-FFF2-40B4-BE49-F238E27FC236}">
                    <a16:creationId xmlns:a16="http://schemas.microsoft.com/office/drawing/2014/main" id="{C902C80E-A5E7-F6A7-DC95-D53FCC2B3312}"/>
                  </a:ext>
                </a:extLst>
              </p:cNvPr>
              <p:cNvSpPr txBox="1">
                <a:spLocks noRot="1" noChangeAspect="1" noMove="1" noResize="1" noEditPoints="1" noAdjustHandles="1" noChangeArrowheads="1" noChangeShapeType="1" noTextEdit="1"/>
              </p:cNvSpPr>
              <p:nvPr/>
            </p:nvSpPr>
            <p:spPr>
              <a:xfrm>
                <a:off x="8862331" y="4416470"/>
                <a:ext cx="3075714" cy="738664"/>
              </a:xfrm>
              <a:prstGeom prst="rect">
                <a:avLst/>
              </a:prstGeom>
              <a:blipFill>
                <a:blip r:embed="rId7"/>
                <a:stretch>
                  <a:fillRect l="-3571" r="-4960" b="-23770"/>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CDF9F715-66AA-6BA9-CF2A-A23328FF4EC1}"/>
              </a:ext>
            </a:extLst>
          </p:cNvPr>
          <p:cNvSpPr txBox="1"/>
          <p:nvPr/>
        </p:nvSpPr>
        <p:spPr>
          <a:xfrm>
            <a:off x="9065407" y="5690770"/>
            <a:ext cx="3175670" cy="369332"/>
          </a:xfrm>
          <a:prstGeom prst="rect">
            <a:avLst/>
          </a:prstGeom>
          <a:noFill/>
        </p:spPr>
        <p:txBody>
          <a:bodyPr wrap="square" rtlCol="0">
            <a:spAutoFit/>
          </a:bodyPr>
          <a:lstStyle/>
          <a:p>
            <a:r>
              <a:rPr lang="en-US" dirty="0"/>
              <a:t>See [10] for full explanation</a:t>
            </a:r>
          </a:p>
        </p:txBody>
      </p:sp>
    </p:spTree>
    <p:extLst>
      <p:ext uri="{BB962C8B-B14F-4D97-AF65-F5344CB8AC3E}">
        <p14:creationId xmlns:p14="http://schemas.microsoft.com/office/powerpoint/2010/main" val="3583307343"/>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Intro to Graph Neural Networks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A9B6CA-60D4-D342-A234-2332F483DC5E}"/>
                  </a:ext>
                </a:extLst>
              </p:cNvPr>
              <p:cNvSpPr>
                <a:spLocks noGrp="1"/>
              </p:cNvSpPr>
              <p:nvPr>
                <p:ph idx="1"/>
              </p:nvPr>
            </p:nvSpPr>
            <p:spPr>
              <a:xfrm>
                <a:off x="838200" y="1825625"/>
                <a:ext cx="10515600" cy="3723837"/>
              </a:xfrm>
            </p:spPr>
            <p:txBody>
              <a:bodyPr>
                <a:normAutofit/>
              </a:bodyPr>
              <a:lstStyle/>
              <a:p>
                <a:r>
                  <a:rPr lang="en-US" dirty="0"/>
                  <a:t>Message Passing Neural Networks (MPNNs) are one common structure for these networks</a:t>
                </a:r>
              </a:p>
              <a:p>
                <a:pPr lvl="1"/>
                <a:r>
                  <a:rPr lang="en-US" i="1" dirty="0"/>
                  <a:t>Nodes</a:t>
                </a:r>
                <a:r>
                  <a:rPr lang="en-US" dirty="0"/>
                  <a:t> can pass </a:t>
                </a:r>
                <a:r>
                  <a:rPr lang="en-US" i="1" dirty="0"/>
                  <a:t>messages</a:t>
                </a:r>
                <a:r>
                  <a:rPr lang="en-US" dirty="0"/>
                  <a:t> to other</a:t>
                </a:r>
                <a:r>
                  <a:rPr lang="en-US" i="1" dirty="0"/>
                  <a:t> nodes</a:t>
                </a:r>
                <a:r>
                  <a:rPr lang="en-US" dirty="0"/>
                  <a:t> within their </a:t>
                </a:r>
                <a:r>
                  <a:rPr lang="en-US" i="1" dirty="0"/>
                  <a:t>neighborhood </a:t>
                </a:r>
                <a:r>
                  <a:rPr lang="en-US" dirty="0"/>
                  <a:t>with a single layer being expressed as</a:t>
                </a:r>
              </a:p>
              <a:p>
                <a:pPr lvl="1"/>
                <a:endParaRPr lang="en-US" dirty="0"/>
              </a:p>
              <a:p>
                <a:pPr lvl="1"/>
                <a:endParaRPr lang="en-US" b="0" i="1" dirty="0">
                  <a:latin typeface="Cambria Math" panose="02040503050406030204" pitchFamily="18" charset="0"/>
                </a:endParaRPr>
              </a:p>
              <a:p>
                <a:pPr lvl="1"/>
                <a14:m>
                  <m:oMath xmlns:m="http://schemas.openxmlformats.org/officeDocument/2006/math">
                    <m:r>
                      <a:rPr lang="en-US" b="0" i="1" smtClean="0">
                        <a:latin typeface="Cambria Math" panose="02040503050406030204" pitchFamily="18" charset="0"/>
                      </a:rPr>
                      <m:t>𝜙</m:t>
                    </m:r>
                  </m:oMath>
                </a14:m>
                <a:r>
                  <a:rPr lang="en-US" dirty="0"/>
                  <a:t> and </a:t>
                </a:r>
                <a14:m>
                  <m:oMath xmlns:m="http://schemas.openxmlformats.org/officeDocument/2006/math">
                    <m:r>
                      <a:rPr lang="en-US" b="0" i="1" smtClean="0">
                        <a:latin typeface="Cambria Math" panose="02040503050406030204" pitchFamily="18" charset="0"/>
                      </a:rPr>
                      <m:t>𝜓</m:t>
                    </m:r>
                  </m:oMath>
                </a14:m>
                <a:r>
                  <a:rPr lang="en-US" dirty="0"/>
                  <a:t> are the </a:t>
                </a:r>
                <a:r>
                  <a:rPr lang="en-US" i="1" dirty="0"/>
                  <a:t>update </a:t>
                </a:r>
                <a:r>
                  <a:rPr lang="en-US" dirty="0"/>
                  <a:t>and </a:t>
                </a:r>
                <a:r>
                  <a:rPr lang="en-US" i="1" dirty="0"/>
                  <a:t>message</a:t>
                </a:r>
                <a:r>
                  <a:rPr lang="en-US" dirty="0"/>
                  <a:t> functions</a:t>
                </a:r>
              </a:p>
              <a:p>
                <a:pPr lvl="1"/>
                <a14:m>
                  <m:oMath xmlns:m="http://schemas.openxmlformats.org/officeDocument/2006/math">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𝑚</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𝑛</m:t>
                            </m:r>
                          </m:sub>
                        </m:sSub>
                      </m:sub>
                      <m:sup/>
                      <m:e>
                        <m:r>
                          <a:rPr lang="en-US" b="0" i="1" smtClean="0">
                            <a:latin typeface="Cambria Math" panose="02040503050406030204" pitchFamily="18" charset="0"/>
                          </a:rPr>
                          <m:t> </m:t>
                        </m:r>
                      </m:e>
                    </m:nary>
                  </m:oMath>
                </a14:m>
                <a:r>
                  <a:rPr lang="en-US" dirty="0"/>
                  <a:t>is an </a:t>
                </a:r>
                <a:r>
                  <a:rPr lang="en-US" i="1" dirty="0"/>
                  <a:t>aggregation operator</a:t>
                </a:r>
                <a:r>
                  <a:rPr lang="en-US" dirty="0"/>
                  <a:t> acting on </a:t>
                </a:r>
                <a:r>
                  <a:rPr lang="en-US" i="1" dirty="0"/>
                  <a:t>neighborhood n</a:t>
                </a:r>
                <a:endParaRPr lang="en-US" dirty="0"/>
              </a:p>
            </p:txBody>
          </p:sp>
        </mc:Choice>
        <mc:Fallback xmlns="">
          <p:sp>
            <p:nvSpPr>
              <p:cNvPr id="3" name="Content Placeholder 2">
                <a:extLst>
                  <a:ext uri="{FF2B5EF4-FFF2-40B4-BE49-F238E27FC236}">
                    <a16:creationId xmlns:a16="http://schemas.microsoft.com/office/drawing/2014/main" id="{EFA9B6CA-60D4-D342-A234-2332F483DC5E}"/>
                  </a:ext>
                </a:extLst>
              </p:cNvPr>
              <p:cNvSpPr>
                <a:spLocks noGrp="1" noRot="1" noChangeAspect="1" noMove="1" noResize="1" noEditPoints="1" noAdjustHandles="1" noChangeArrowheads="1" noChangeShapeType="1" noTextEdit="1"/>
              </p:cNvSpPr>
              <p:nvPr>
                <p:ph idx="1"/>
              </p:nvPr>
            </p:nvSpPr>
            <p:spPr>
              <a:xfrm>
                <a:off x="838200" y="1825625"/>
                <a:ext cx="10515600" cy="3723837"/>
              </a:xfrm>
              <a:blipFill>
                <a:blip r:embed="rId4"/>
                <a:stretch>
                  <a:fillRect l="-1043" t="-1473" b="-1211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14</a:t>
            </a:fld>
            <a:r>
              <a:rPr lang="en-US" dirty="0">
                <a:solidFill>
                  <a:schemeClr val="bg1"/>
                </a:solidFill>
              </a:rPr>
              <a:t>   |   </a:t>
            </a:r>
            <a:r>
              <a:rPr lang="en-US" b="1" dirty="0">
                <a:solidFill>
                  <a:schemeClr val="bg1"/>
                </a:solidFill>
              </a:rPr>
              <a:t>eng.umd.edu</a:t>
            </a:r>
            <a:endParaRPr lang="en-US" dirty="0">
              <a:solidFill>
                <a:schemeClr val="bg1"/>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18A4CF9-77FC-0856-F44D-C4B46009ED8F}"/>
                  </a:ext>
                </a:extLst>
              </p:cNvPr>
              <p:cNvSpPr txBox="1"/>
              <p:nvPr/>
            </p:nvSpPr>
            <p:spPr>
              <a:xfrm>
                <a:off x="3511707" y="3587445"/>
                <a:ext cx="5553700" cy="7391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m:rPr>
                              <m:sty m:val="p"/>
                            </m:rPr>
                            <a:rPr lang="en-US" b="0" i="0" smtClean="0">
                              <a:latin typeface="Cambria Math" panose="02040503050406030204" pitchFamily="18" charset="0"/>
                            </a:rPr>
                            <m:t>n</m:t>
                          </m:r>
                        </m:sub>
                      </m:sSub>
                      <m:r>
                        <a:rPr lang="en-US" b="0" i="1" smtClean="0">
                          <a:latin typeface="Cambria Math" panose="02040503050406030204" pitchFamily="18" charset="0"/>
                        </a:rPr>
                        <m:t>=</m:t>
                      </m:r>
                      <m:r>
                        <a:rPr lang="en-US" b="0" i="1" smtClean="0">
                          <a:latin typeface="Cambria Math" panose="02040503050406030204" pitchFamily="18" charset="0"/>
                        </a:rPr>
                        <m:t>𝜙</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𝑚</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𝑛</m:t>
                                  </m:r>
                                </m:sub>
                              </m:sSub>
                            </m:sub>
                            <m:sup/>
                            <m:e>
                              <m:r>
                                <a:rPr lang="en-US" b="0" i="1" smtClean="0">
                                  <a:latin typeface="Cambria Math" panose="02040503050406030204" pitchFamily="18" charset="0"/>
                                </a:rPr>
                                <m:t>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𝑚</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sub>
                                  </m:sSub>
                                </m:e>
                              </m:d>
                            </m:e>
                          </m:nary>
                        </m:e>
                      </m:d>
                      <m:r>
                        <a:rPr lang="en-US" b="0" i="1" smtClean="0">
                          <a:latin typeface="Cambria Math" panose="02040503050406030204" pitchFamily="18" charset="0"/>
                        </a:rPr>
                        <m:t>, </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e>
                      </m:d>
                      <m:r>
                        <a:rPr lang="en-US" b="0" i="1" smtClean="0">
                          <a:latin typeface="Cambria Math" panose="02040503050406030204" pitchFamily="18" charset="0"/>
                        </a:rPr>
                        <m:t>∈</m:t>
                      </m:r>
                      <m:r>
                        <a:rPr lang="en-US" b="0" i="1" smtClean="0">
                          <a:latin typeface="Cambria Math" panose="02040503050406030204" pitchFamily="18" charset="0"/>
                        </a:rPr>
                        <m:t>𝐸</m:t>
                      </m:r>
                    </m:oMath>
                  </m:oMathPara>
                </a14:m>
                <a:endParaRPr lang="en-US" dirty="0"/>
              </a:p>
            </p:txBody>
          </p:sp>
        </mc:Choice>
        <mc:Fallback xmlns="">
          <p:sp>
            <p:nvSpPr>
              <p:cNvPr id="5" name="TextBox 4">
                <a:extLst>
                  <a:ext uri="{FF2B5EF4-FFF2-40B4-BE49-F238E27FC236}">
                    <a16:creationId xmlns:a16="http://schemas.microsoft.com/office/drawing/2014/main" id="{F18A4CF9-77FC-0856-F44D-C4B46009ED8F}"/>
                  </a:ext>
                </a:extLst>
              </p:cNvPr>
              <p:cNvSpPr txBox="1">
                <a:spLocks noRot="1" noChangeAspect="1" noMove="1" noResize="1" noEditPoints="1" noAdjustHandles="1" noChangeArrowheads="1" noChangeShapeType="1" noTextEdit="1"/>
              </p:cNvSpPr>
              <p:nvPr/>
            </p:nvSpPr>
            <p:spPr>
              <a:xfrm>
                <a:off x="3511707" y="3587445"/>
                <a:ext cx="5553700" cy="739177"/>
              </a:xfrm>
              <a:prstGeom prst="rect">
                <a:avLst/>
              </a:prstGeom>
              <a:blipFill>
                <a:blip r:embed="rId5"/>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E8D82550-C2E5-FBE6-58D0-6B5F2E69CDF2}"/>
              </a:ext>
            </a:extLst>
          </p:cNvPr>
          <p:cNvSpPr txBox="1"/>
          <p:nvPr/>
        </p:nvSpPr>
        <p:spPr>
          <a:xfrm>
            <a:off x="9065407" y="5690770"/>
            <a:ext cx="3175670" cy="369332"/>
          </a:xfrm>
          <a:prstGeom prst="rect">
            <a:avLst/>
          </a:prstGeom>
          <a:noFill/>
        </p:spPr>
        <p:txBody>
          <a:bodyPr wrap="square" rtlCol="0">
            <a:spAutoFit/>
          </a:bodyPr>
          <a:lstStyle/>
          <a:p>
            <a:r>
              <a:rPr lang="en-US" dirty="0"/>
              <a:t>See [10] for full explanation</a:t>
            </a:r>
          </a:p>
        </p:txBody>
      </p:sp>
      <p:sp>
        <p:nvSpPr>
          <p:cNvPr id="10" name="Oval 9">
            <a:extLst>
              <a:ext uri="{FF2B5EF4-FFF2-40B4-BE49-F238E27FC236}">
                <a16:creationId xmlns:a16="http://schemas.microsoft.com/office/drawing/2014/main" id="{13BAC62E-799B-E4A9-AD31-FF442AB0EC57}"/>
              </a:ext>
            </a:extLst>
          </p:cNvPr>
          <p:cNvSpPr/>
          <p:nvPr/>
        </p:nvSpPr>
        <p:spPr>
          <a:xfrm>
            <a:off x="11027668" y="4169386"/>
            <a:ext cx="475488" cy="484633"/>
          </a:xfrm>
          <a:prstGeom prst="ellipse">
            <a:avLst/>
          </a:prstGeom>
          <a:solidFill>
            <a:schemeClr val="tx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1" name="Oval 10">
            <a:extLst>
              <a:ext uri="{FF2B5EF4-FFF2-40B4-BE49-F238E27FC236}">
                <a16:creationId xmlns:a16="http://schemas.microsoft.com/office/drawing/2014/main" id="{CC292B40-030F-4D06-4DB0-4DE8C4BA1695}"/>
              </a:ext>
            </a:extLst>
          </p:cNvPr>
          <p:cNvSpPr/>
          <p:nvPr/>
        </p:nvSpPr>
        <p:spPr>
          <a:xfrm>
            <a:off x="10812987" y="4859424"/>
            <a:ext cx="475488" cy="484633"/>
          </a:xfrm>
          <a:prstGeom prst="ellipse">
            <a:avLst/>
          </a:prstGeom>
          <a:solidFill>
            <a:schemeClr val="tx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2" name="Oval 11">
            <a:extLst>
              <a:ext uri="{FF2B5EF4-FFF2-40B4-BE49-F238E27FC236}">
                <a16:creationId xmlns:a16="http://schemas.microsoft.com/office/drawing/2014/main" id="{169D10C8-E340-D516-EACF-0A378052DAB9}"/>
              </a:ext>
            </a:extLst>
          </p:cNvPr>
          <p:cNvSpPr/>
          <p:nvPr/>
        </p:nvSpPr>
        <p:spPr>
          <a:xfrm>
            <a:off x="10312395" y="4155670"/>
            <a:ext cx="475488" cy="484633"/>
          </a:xfrm>
          <a:prstGeom prst="ellipse">
            <a:avLst/>
          </a:prstGeom>
          <a:solidFill>
            <a:schemeClr val="tx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3" name="Oval 12">
            <a:extLst>
              <a:ext uri="{FF2B5EF4-FFF2-40B4-BE49-F238E27FC236}">
                <a16:creationId xmlns:a16="http://schemas.microsoft.com/office/drawing/2014/main" id="{E119CFEB-BFC1-F1A1-4EEE-A32B0FF6F82E}"/>
              </a:ext>
            </a:extLst>
          </p:cNvPr>
          <p:cNvSpPr/>
          <p:nvPr/>
        </p:nvSpPr>
        <p:spPr>
          <a:xfrm>
            <a:off x="10082698" y="4892805"/>
            <a:ext cx="475488" cy="484633"/>
          </a:xfrm>
          <a:prstGeom prst="ellipse">
            <a:avLst/>
          </a:prstGeom>
          <a:solidFill>
            <a:schemeClr val="tx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14" name="Straight Arrow Connector 13">
            <a:extLst>
              <a:ext uri="{FF2B5EF4-FFF2-40B4-BE49-F238E27FC236}">
                <a16:creationId xmlns:a16="http://schemas.microsoft.com/office/drawing/2014/main" id="{D1ED320E-8DF0-DCED-A5A8-71A675910D6F}"/>
              </a:ext>
            </a:extLst>
          </p:cNvPr>
          <p:cNvCxnSpPr>
            <a:stCxn id="10" idx="4"/>
            <a:endCxn id="11" idx="0"/>
          </p:cNvCxnSpPr>
          <p:nvPr/>
        </p:nvCxnSpPr>
        <p:spPr>
          <a:xfrm flipH="1">
            <a:off x="11050731" y="4654019"/>
            <a:ext cx="214681" cy="205405"/>
          </a:xfrm>
          <a:prstGeom prst="straightConnector1">
            <a:avLst/>
          </a:prstGeom>
          <a:ln w="28575">
            <a:solidFill>
              <a:srgbClr val="C00000"/>
            </a:solidFill>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C2FAAD-5167-568D-EC8C-E45703A43BB4}"/>
              </a:ext>
            </a:extLst>
          </p:cNvPr>
          <p:cNvCxnSpPr>
            <a:cxnSpLocks/>
            <a:stCxn id="12" idx="7"/>
            <a:endCxn id="10" idx="2"/>
          </p:cNvCxnSpPr>
          <p:nvPr/>
        </p:nvCxnSpPr>
        <p:spPr>
          <a:xfrm>
            <a:off x="10718249" y="4226643"/>
            <a:ext cx="309419" cy="185060"/>
          </a:xfrm>
          <a:prstGeom prst="straightConnector1">
            <a:avLst/>
          </a:prstGeom>
          <a:ln w="28575">
            <a:solidFill>
              <a:srgbClr val="C00000"/>
            </a:solidFill>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2C4303E-0DDC-ADBA-823E-DF87ABE06E1D}"/>
              </a:ext>
            </a:extLst>
          </p:cNvPr>
          <p:cNvCxnSpPr>
            <a:cxnSpLocks/>
            <a:stCxn id="13" idx="0"/>
            <a:endCxn id="12" idx="3"/>
          </p:cNvCxnSpPr>
          <p:nvPr/>
        </p:nvCxnSpPr>
        <p:spPr>
          <a:xfrm flipV="1">
            <a:off x="10320442" y="4569330"/>
            <a:ext cx="61587" cy="323475"/>
          </a:xfrm>
          <a:prstGeom prst="straightConnector1">
            <a:avLst/>
          </a:prstGeom>
          <a:ln w="28575">
            <a:solidFill>
              <a:srgbClr val="C00000"/>
            </a:solidFill>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7A54080-4B0E-A6A2-0BDC-C03B295C1839}"/>
              </a:ext>
            </a:extLst>
          </p:cNvPr>
          <p:cNvCxnSpPr>
            <a:cxnSpLocks/>
            <a:stCxn id="13" idx="6"/>
            <a:endCxn id="11" idx="2"/>
          </p:cNvCxnSpPr>
          <p:nvPr/>
        </p:nvCxnSpPr>
        <p:spPr>
          <a:xfrm flipV="1">
            <a:off x="10558186" y="5101741"/>
            <a:ext cx="254801" cy="33381"/>
          </a:xfrm>
          <a:prstGeom prst="straightConnector1">
            <a:avLst/>
          </a:prstGeom>
          <a:ln w="28575">
            <a:solidFill>
              <a:srgbClr val="C00000"/>
            </a:solidFill>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166688A-7BAB-2787-216E-60C3BC9B92D1}"/>
              </a:ext>
            </a:extLst>
          </p:cNvPr>
          <p:cNvCxnSpPr>
            <a:cxnSpLocks/>
            <a:stCxn id="12" idx="5"/>
            <a:endCxn id="11" idx="1"/>
          </p:cNvCxnSpPr>
          <p:nvPr/>
        </p:nvCxnSpPr>
        <p:spPr>
          <a:xfrm>
            <a:off x="10718249" y="4569330"/>
            <a:ext cx="164372" cy="361067"/>
          </a:xfrm>
          <a:prstGeom prst="straightConnector1">
            <a:avLst/>
          </a:prstGeom>
          <a:ln w="28575">
            <a:solidFill>
              <a:srgbClr val="C00000"/>
            </a:solidFill>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943FC8D1-07E0-B5E7-48C8-C2879CA4F1C2}"/>
              </a:ext>
            </a:extLst>
          </p:cNvPr>
          <p:cNvSpPr/>
          <p:nvPr/>
        </p:nvSpPr>
        <p:spPr>
          <a:xfrm>
            <a:off x="11591544" y="5059060"/>
            <a:ext cx="475488" cy="484633"/>
          </a:xfrm>
          <a:prstGeom prst="ellipse">
            <a:avLst/>
          </a:prstGeom>
          <a:solidFill>
            <a:schemeClr val="tx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33" name="Straight Arrow Connector 32">
            <a:extLst>
              <a:ext uri="{FF2B5EF4-FFF2-40B4-BE49-F238E27FC236}">
                <a16:creationId xmlns:a16="http://schemas.microsoft.com/office/drawing/2014/main" id="{162DA034-418E-072A-F7CE-10781B94C897}"/>
              </a:ext>
            </a:extLst>
          </p:cNvPr>
          <p:cNvCxnSpPr>
            <a:cxnSpLocks/>
            <a:stCxn id="10" idx="6"/>
            <a:endCxn id="32" idx="1"/>
          </p:cNvCxnSpPr>
          <p:nvPr/>
        </p:nvCxnSpPr>
        <p:spPr>
          <a:xfrm>
            <a:off x="11503156" y="4411703"/>
            <a:ext cx="158022" cy="718330"/>
          </a:xfrm>
          <a:prstGeom prst="straightConnector1">
            <a:avLst/>
          </a:prstGeom>
          <a:ln w="28575">
            <a:solidFill>
              <a:srgbClr val="C00000"/>
            </a:solidFill>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F3F3E3E1-B08F-9D00-0073-905946405E68}"/>
              </a:ext>
            </a:extLst>
          </p:cNvPr>
          <p:cNvSpPr/>
          <p:nvPr/>
        </p:nvSpPr>
        <p:spPr>
          <a:xfrm>
            <a:off x="10082698" y="4141788"/>
            <a:ext cx="1420458" cy="123565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C9592742-4FE1-4E34-C120-F1F28C0ECA11}"/>
                  </a:ext>
                </a:extLst>
              </p:cNvPr>
              <p:cNvSpPr txBox="1"/>
              <p:nvPr/>
            </p:nvSpPr>
            <p:spPr>
              <a:xfrm>
                <a:off x="9921402" y="3785098"/>
                <a:ext cx="1941044" cy="369332"/>
              </a:xfrm>
              <a:prstGeom prst="rect">
                <a:avLst/>
              </a:prstGeom>
              <a:noFill/>
            </p:spPr>
            <p:txBody>
              <a:bodyPr wrap="none" rtlCol="0">
                <a:spAutoFit/>
              </a:bodyPr>
              <a:lstStyle/>
              <a:p>
                <a:r>
                  <a:rPr lang="en-US" i="1" dirty="0"/>
                  <a:t>Neighborhood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oMath>
                </a14:m>
                <a:endParaRPr lang="en-US" i="1" dirty="0"/>
              </a:p>
            </p:txBody>
          </p:sp>
        </mc:Choice>
        <mc:Fallback xmlns="">
          <p:sp>
            <p:nvSpPr>
              <p:cNvPr id="69" name="TextBox 68">
                <a:extLst>
                  <a:ext uri="{FF2B5EF4-FFF2-40B4-BE49-F238E27FC236}">
                    <a16:creationId xmlns:a16="http://schemas.microsoft.com/office/drawing/2014/main" id="{C9592742-4FE1-4E34-C120-F1F28C0ECA11}"/>
                  </a:ext>
                </a:extLst>
              </p:cNvPr>
              <p:cNvSpPr txBox="1">
                <a:spLocks noRot="1" noChangeAspect="1" noMove="1" noResize="1" noEditPoints="1" noAdjustHandles="1" noChangeArrowheads="1" noChangeShapeType="1" noTextEdit="1"/>
              </p:cNvSpPr>
              <p:nvPr/>
            </p:nvSpPr>
            <p:spPr>
              <a:xfrm>
                <a:off x="9921402" y="3785098"/>
                <a:ext cx="1941044" cy="369332"/>
              </a:xfrm>
              <a:prstGeom prst="rect">
                <a:avLst/>
              </a:prstGeom>
              <a:blipFill>
                <a:blip r:embed="rId6"/>
                <a:stretch>
                  <a:fillRect l="-2830" t="-11475" b="-22951"/>
                </a:stretch>
              </a:blipFill>
            </p:spPr>
            <p:txBody>
              <a:bodyPr/>
              <a:lstStyle/>
              <a:p>
                <a:r>
                  <a:rPr lang="en-US">
                    <a:noFill/>
                  </a:rPr>
                  <a:t> </a:t>
                </a:r>
              </a:p>
            </p:txBody>
          </p:sp>
        </mc:Fallback>
      </mc:AlternateContent>
      <p:cxnSp>
        <p:nvCxnSpPr>
          <p:cNvPr id="70" name="Straight Arrow Connector 69">
            <a:extLst>
              <a:ext uri="{FF2B5EF4-FFF2-40B4-BE49-F238E27FC236}">
                <a16:creationId xmlns:a16="http://schemas.microsoft.com/office/drawing/2014/main" id="{04BE97DF-7912-E32D-5BAA-96D7924E5F5E}"/>
              </a:ext>
            </a:extLst>
          </p:cNvPr>
          <p:cNvCxnSpPr>
            <a:cxnSpLocks/>
            <a:stCxn id="11" idx="6"/>
            <a:endCxn id="32" idx="2"/>
          </p:cNvCxnSpPr>
          <p:nvPr/>
        </p:nvCxnSpPr>
        <p:spPr>
          <a:xfrm>
            <a:off x="11288475" y="5101741"/>
            <a:ext cx="303069" cy="199636"/>
          </a:xfrm>
          <a:prstGeom prst="straightConnector1">
            <a:avLst/>
          </a:prstGeom>
          <a:ln w="28575">
            <a:solidFill>
              <a:srgbClr val="C00000"/>
            </a:solidFill>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9042083"/>
      </p:ext>
    </p:extLst>
  </p:cSld>
  <p:clrMapOvr>
    <a:masterClrMapping/>
  </p:clrMapOvr>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Example: Decentralized GNN based Exploration</a:t>
            </a:r>
          </a:p>
        </p:txBody>
      </p:sp>
      <p:sp>
        <p:nvSpPr>
          <p:cNvPr id="3" name="Content Placeholder 2">
            <a:extLst>
              <a:ext uri="{FF2B5EF4-FFF2-40B4-BE49-F238E27FC236}">
                <a16:creationId xmlns:a16="http://schemas.microsoft.com/office/drawing/2014/main" id="{EFA9B6CA-60D4-D342-A234-2332F483DC5E}"/>
              </a:ext>
            </a:extLst>
          </p:cNvPr>
          <p:cNvSpPr>
            <a:spLocks noGrp="1"/>
          </p:cNvSpPr>
          <p:nvPr>
            <p:ph idx="1"/>
          </p:nvPr>
        </p:nvSpPr>
        <p:spPr/>
        <p:txBody>
          <a:bodyPr>
            <a:normAutofit/>
          </a:bodyPr>
          <a:lstStyle/>
          <a:p>
            <a:endParaRPr lang="en-US" dirty="0"/>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15</a:t>
            </a:fld>
            <a:r>
              <a:rPr lang="en-US" dirty="0">
                <a:solidFill>
                  <a:schemeClr val="bg1"/>
                </a:solidFill>
              </a:rPr>
              <a:t>   |   </a:t>
            </a:r>
            <a:r>
              <a:rPr lang="en-US" b="1" dirty="0">
                <a:solidFill>
                  <a:schemeClr val="bg1"/>
                </a:solidFill>
              </a:rPr>
              <a:t>eng.umd.edu</a:t>
            </a:r>
            <a:endParaRPr lang="en-US" dirty="0">
              <a:solidFill>
                <a:schemeClr val="bg1"/>
              </a:solidFill>
            </a:endParaRPr>
          </a:p>
        </p:txBody>
      </p:sp>
    </p:spTree>
    <p:extLst>
      <p:ext uri="{BB962C8B-B14F-4D97-AF65-F5344CB8AC3E}">
        <p14:creationId xmlns:p14="http://schemas.microsoft.com/office/powerpoint/2010/main" val="1563151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Highly Interpretable Graph NNs for Real World Multi-Agent Systems </a:t>
            </a:r>
          </a:p>
        </p:txBody>
      </p:sp>
      <p:sp>
        <p:nvSpPr>
          <p:cNvPr id="3" name="Content Placeholder 2">
            <a:extLst>
              <a:ext uri="{FF2B5EF4-FFF2-40B4-BE49-F238E27FC236}">
                <a16:creationId xmlns:a16="http://schemas.microsoft.com/office/drawing/2014/main" id="{EFA9B6CA-60D4-D342-A234-2332F483DC5E}"/>
              </a:ext>
            </a:extLst>
          </p:cNvPr>
          <p:cNvSpPr>
            <a:spLocks noGrp="1"/>
          </p:cNvSpPr>
          <p:nvPr>
            <p:ph idx="1"/>
          </p:nvPr>
        </p:nvSpPr>
        <p:spPr/>
        <p:txBody>
          <a:bodyPr>
            <a:normAutofit/>
          </a:bodyPr>
          <a:lstStyle/>
          <a:p>
            <a:r>
              <a:rPr lang="en-US" i="1" dirty="0"/>
              <a:t>Problem:</a:t>
            </a:r>
            <a:r>
              <a:rPr lang="en-US" dirty="0"/>
              <a:t> MARL approaches lack the interpretability needed for safe implementation in real world human environment</a:t>
            </a:r>
          </a:p>
          <a:p>
            <a:endParaRPr lang="en-US" i="1" dirty="0"/>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16</a:t>
            </a:fld>
            <a:r>
              <a:rPr lang="en-US" dirty="0">
                <a:solidFill>
                  <a:schemeClr val="bg1"/>
                </a:solidFill>
              </a:rPr>
              <a:t>   |   </a:t>
            </a:r>
            <a:r>
              <a:rPr lang="en-US" b="1" dirty="0">
                <a:solidFill>
                  <a:schemeClr val="bg1"/>
                </a:solidFill>
              </a:rPr>
              <a:t>eng.umd.edu</a:t>
            </a:r>
            <a:endParaRPr lang="en-US" dirty="0">
              <a:solidFill>
                <a:schemeClr val="bg1"/>
              </a:solidFill>
            </a:endParaRPr>
          </a:p>
        </p:txBody>
      </p:sp>
    </p:spTree>
    <p:extLst>
      <p:ext uri="{BB962C8B-B14F-4D97-AF65-F5344CB8AC3E}">
        <p14:creationId xmlns:p14="http://schemas.microsoft.com/office/powerpoint/2010/main" val="3295701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Highly Interpretable Graph NNs for Real World Multi-Agent Systems - Approach</a:t>
            </a:r>
          </a:p>
        </p:txBody>
      </p:sp>
      <p:sp>
        <p:nvSpPr>
          <p:cNvPr id="3" name="Content Placeholder 2">
            <a:extLst>
              <a:ext uri="{FF2B5EF4-FFF2-40B4-BE49-F238E27FC236}">
                <a16:creationId xmlns:a16="http://schemas.microsoft.com/office/drawing/2014/main" id="{EFA9B6CA-60D4-D342-A234-2332F483DC5E}"/>
              </a:ext>
            </a:extLst>
          </p:cNvPr>
          <p:cNvSpPr>
            <a:spLocks noGrp="1"/>
          </p:cNvSpPr>
          <p:nvPr>
            <p:ph idx="1"/>
          </p:nvPr>
        </p:nvSpPr>
        <p:spPr>
          <a:xfrm>
            <a:off x="838200" y="1825625"/>
            <a:ext cx="11353800" cy="3723837"/>
          </a:xfrm>
        </p:spPr>
        <p:txBody>
          <a:bodyPr>
            <a:normAutofit/>
          </a:bodyPr>
          <a:lstStyle/>
          <a:p>
            <a:r>
              <a:rPr lang="en-US" dirty="0"/>
              <a:t>Equipment</a:t>
            </a:r>
          </a:p>
          <a:p>
            <a:pPr lvl="1"/>
            <a:r>
              <a:rPr lang="en-US" dirty="0"/>
              <a:t>Fleet of Unmanned Vehicles with communications and processing hardware</a:t>
            </a:r>
          </a:p>
          <a:p>
            <a:pPr lvl="1"/>
            <a:r>
              <a:rPr lang="en-US" dirty="0"/>
              <a:t>Unmanned drones with similar hardware for heterogeneity tests</a:t>
            </a:r>
          </a:p>
          <a:p>
            <a:r>
              <a:rPr lang="en-US" dirty="0"/>
              <a:t>Proposed GNN Application</a:t>
            </a:r>
          </a:p>
          <a:p>
            <a:pPr lvl="1"/>
            <a:r>
              <a:rPr lang="en-US" dirty="0"/>
              <a:t>Coordinating Inter-Agent Communication for Pathfinding in Partially Observable Environments</a:t>
            </a:r>
          </a:p>
          <a:p>
            <a:r>
              <a:rPr lang="en-US" dirty="0"/>
              <a:t>Agents are equipped with necessary low-level controllers to facilitate motion</a:t>
            </a:r>
          </a:p>
          <a:p>
            <a:endParaRPr lang="en-US" dirty="0"/>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17</a:t>
            </a:fld>
            <a:r>
              <a:rPr lang="en-US" dirty="0">
                <a:solidFill>
                  <a:schemeClr val="bg1"/>
                </a:solidFill>
              </a:rPr>
              <a:t>   |   </a:t>
            </a:r>
            <a:r>
              <a:rPr lang="en-US" b="1" dirty="0">
                <a:solidFill>
                  <a:schemeClr val="bg1"/>
                </a:solidFill>
              </a:rPr>
              <a:t>eng.umd.edu</a:t>
            </a:r>
            <a:endParaRPr lang="en-US" dirty="0">
              <a:solidFill>
                <a:schemeClr val="bg1"/>
              </a:solidFill>
            </a:endParaRPr>
          </a:p>
        </p:txBody>
      </p:sp>
    </p:spTree>
    <p:extLst>
      <p:ext uri="{BB962C8B-B14F-4D97-AF65-F5344CB8AC3E}">
        <p14:creationId xmlns:p14="http://schemas.microsoft.com/office/powerpoint/2010/main" val="2451188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Highly Interpretable Graph NNs for Real World Multi-Agent Systems - Timeline</a:t>
            </a:r>
          </a:p>
        </p:txBody>
      </p:sp>
      <p:graphicFrame>
        <p:nvGraphicFramePr>
          <p:cNvPr id="7" name="Content Placeholder 6">
            <a:extLst>
              <a:ext uri="{FF2B5EF4-FFF2-40B4-BE49-F238E27FC236}">
                <a16:creationId xmlns:a16="http://schemas.microsoft.com/office/drawing/2014/main" id="{696C0498-DA2F-6272-FBED-D9AE13A4ED9B}"/>
              </a:ext>
            </a:extLst>
          </p:cNvPr>
          <p:cNvGraphicFramePr>
            <a:graphicFrameLocks noGrp="1"/>
          </p:cNvGraphicFramePr>
          <p:nvPr>
            <p:ph idx="1"/>
            <p:extLst>
              <p:ext uri="{D42A27DB-BD31-4B8C-83A1-F6EECF244321}">
                <p14:modId xmlns:p14="http://schemas.microsoft.com/office/powerpoint/2010/main" val="260945808"/>
              </p:ext>
            </p:extLst>
          </p:nvPr>
        </p:nvGraphicFramePr>
        <p:xfrm>
          <a:off x="838200" y="1825625"/>
          <a:ext cx="10515600" cy="3724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18</a:t>
            </a:fld>
            <a:r>
              <a:rPr lang="en-US" dirty="0">
                <a:solidFill>
                  <a:schemeClr val="bg1"/>
                </a:solidFill>
              </a:rPr>
              <a:t>   |   </a:t>
            </a:r>
            <a:r>
              <a:rPr lang="en-US" b="1" dirty="0">
                <a:solidFill>
                  <a:schemeClr val="bg1"/>
                </a:solidFill>
              </a:rPr>
              <a:t>eng.umd.edu</a:t>
            </a:r>
            <a:endParaRPr lang="en-US" dirty="0">
              <a:solidFill>
                <a:schemeClr val="bg1"/>
              </a:solidFill>
            </a:endParaRPr>
          </a:p>
        </p:txBody>
      </p:sp>
    </p:spTree>
    <p:extLst>
      <p:ext uri="{BB962C8B-B14F-4D97-AF65-F5344CB8AC3E}">
        <p14:creationId xmlns:p14="http://schemas.microsoft.com/office/powerpoint/2010/main" val="3825190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EFA9B6CA-60D4-D342-A234-2332F483DC5E}"/>
              </a:ext>
            </a:extLst>
          </p:cNvPr>
          <p:cNvSpPr>
            <a:spLocks noGrp="1"/>
          </p:cNvSpPr>
          <p:nvPr>
            <p:ph idx="1"/>
          </p:nvPr>
        </p:nvSpPr>
        <p:spPr/>
        <p:txBody>
          <a:bodyPr>
            <a:normAutofit/>
          </a:bodyPr>
          <a:lstStyle/>
          <a:p>
            <a:endParaRPr lang="en-US" dirty="0"/>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19</a:t>
            </a:fld>
            <a:r>
              <a:rPr lang="en-US" dirty="0">
                <a:solidFill>
                  <a:schemeClr val="bg1"/>
                </a:solidFill>
              </a:rPr>
              <a:t>   |   </a:t>
            </a:r>
            <a:r>
              <a:rPr lang="en-US" b="1" dirty="0">
                <a:solidFill>
                  <a:schemeClr val="bg1"/>
                </a:solidFill>
              </a:rPr>
              <a:t>eng.umd.edu</a:t>
            </a:r>
            <a:endParaRPr lang="en-US" dirty="0">
              <a:solidFill>
                <a:schemeClr val="bg1"/>
              </a:solidFill>
            </a:endParaRPr>
          </a:p>
        </p:txBody>
      </p:sp>
    </p:spTree>
    <p:extLst>
      <p:ext uri="{BB962C8B-B14F-4D97-AF65-F5344CB8AC3E}">
        <p14:creationId xmlns:p14="http://schemas.microsoft.com/office/powerpoint/2010/main" val="1440013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Why Study Multi-Agent Systems?</a:t>
            </a:r>
          </a:p>
        </p:txBody>
      </p:sp>
      <p:sp>
        <p:nvSpPr>
          <p:cNvPr id="3" name="Content Placeholder 2">
            <a:extLst>
              <a:ext uri="{FF2B5EF4-FFF2-40B4-BE49-F238E27FC236}">
                <a16:creationId xmlns:a16="http://schemas.microsoft.com/office/drawing/2014/main" id="{EFA9B6CA-60D4-D342-A234-2332F483DC5E}"/>
              </a:ext>
            </a:extLst>
          </p:cNvPr>
          <p:cNvSpPr>
            <a:spLocks noGrp="1"/>
          </p:cNvSpPr>
          <p:nvPr>
            <p:ph idx="1"/>
          </p:nvPr>
        </p:nvSpPr>
        <p:spPr/>
        <p:txBody>
          <a:bodyPr/>
          <a:lstStyle/>
          <a:p>
            <a:r>
              <a:rPr lang="en-US" dirty="0"/>
              <a:t>Multi-Agent (MA) Systems are collections of agents that solve complex problems via coordinated action</a:t>
            </a:r>
          </a:p>
          <a:p>
            <a:pPr lvl="1"/>
            <a:r>
              <a:rPr lang="en-US" dirty="0"/>
              <a:t>Studying these systems also gives insights on emergent group behaviors</a:t>
            </a:r>
          </a:p>
          <a:p>
            <a:r>
              <a:rPr lang="en-US" dirty="0"/>
              <a:t>MA Systems are all around us!</a:t>
            </a:r>
          </a:p>
          <a:p>
            <a:pPr lvl="1"/>
            <a:r>
              <a:rPr lang="en-US" dirty="0"/>
              <a:t>Self Driving Cars</a:t>
            </a:r>
          </a:p>
          <a:p>
            <a:pPr lvl="1"/>
            <a:r>
              <a:rPr lang="en-US" dirty="0"/>
              <a:t>Site/Project Monitoring[1]</a:t>
            </a:r>
          </a:p>
          <a:p>
            <a:endParaRPr lang="en-US" dirty="0"/>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2</a:t>
            </a:fld>
            <a:r>
              <a:rPr lang="en-US" dirty="0">
                <a:solidFill>
                  <a:schemeClr val="bg1"/>
                </a:solidFill>
              </a:rPr>
              <a:t>   |   </a:t>
            </a:r>
            <a:r>
              <a:rPr lang="en-US" b="1" dirty="0">
                <a:solidFill>
                  <a:schemeClr val="bg1"/>
                </a:solidFill>
              </a:rPr>
              <a:t>eng.umd.edu</a:t>
            </a:r>
            <a:endParaRPr lang="en-US" dirty="0">
              <a:solidFill>
                <a:schemeClr val="bg1"/>
              </a:solidFill>
            </a:endParaRPr>
          </a:p>
        </p:txBody>
      </p:sp>
      <p:sp>
        <p:nvSpPr>
          <p:cNvPr id="5" name="TextBox 4">
            <a:extLst>
              <a:ext uri="{FF2B5EF4-FFF2-40B4-BE49-F238E27FC236}">
                <a16:creationId xmlns:a16="http://schemas.microsoft.com/office/drawing/2014/main" id="{C0C93ADB-583F-7ADE-D6A3-8C90D307BDD1}"/>
              </a:ext>
            </a:extLst>
          </p:cNvPr>
          <p:cNvSpPr txBox="1"/>
          <p:nvPr/>
        </p:nvSpPr>
        <p:spPr>
          <a:xfrm>
            <a:off x="7013005" y="5815381"/>
            <a:ext cx="3249608" cy="261610"/>
          </a:xfrm>
          <a:prstGeom prst="rect">
            <a:avLst/>
          </a:prstGeom>
          <a:noFill/>
        </p:spPr>
        <p:txBody>
          <a:bodyPr wrap="none" rtlCol="0">
            <a:spAutoFit/>
          </a:bodyPr>
          <a:lstStyle/>
          <a:p>
            <a:r>
              <a:rPr lang="en-US" sz="1100" dirty="0"/>
              <a:t>Image: openai.com/research/emergent-tool-use</a:t>
            </a:r>
          </a:p>
        </p:txBody>
      </p:sp>
      <p:pic>
        <p:nvPicPr>
          <p:cNvPr id="7" name="Picture 6" descr="A picture containing indoor, keyboard, yellow, plastic&#10;&#10;Description automatically generated">
            <a:extLst>
              <a:ext uri="{FF2B5EF4-FFF2-40B4-BE49-F238E27FC236}">
                <a16:creationId xmlns:a16="http://schemas.microsoft.com/office/drawing/2014/main" id="{C3B08C38-BD1B-E12F-317E-82F506242D6F}"/>
              </a:ext>
            </a:extLst>
          </p:cNvPr>
          <p:cNvPicPr>
            <a:picLocks noChangeAspect="1"/>
          </p:cNvPicPr>
          <p:nvPr/>
        </p:nvPicPr>
        <p:blipFill>
          <a:blip r:embed="rId2"/>
          <a:stretch>
            <a:fillRect/>
          </a:stretch>
        </p:blipFill>
        <p:spPr>
          <a:xfrm>
            <a:off x="7013005" y="3158712"/>
            <a:ext cx="4424609" cy="2620198"/>
          </a:xfrm>
          <a:prstGeom prst="rect">
            <a:avLst/>
          </a:prstGeom>
        </p:spPr>
      </p:pic>
    </p:spTree>
    <p:extLst>
      <p:ext uri="{BB962C8B-B14F-4D97-AF65-F5344CB8AC3E}">
        <p14:creationId xmlns:p14="http://schemas.microsoft.com/office/powerpoint/2010/main" val="4059048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EFA9B6CA-60D4-D342-A234-2332F483DC5E}"/>
              </a:ext>
            </a:extLst>
          </p:cNvPr>
          <p:cNvSpPr>
            <a:spLocks noGrp="1"/>
          </p:cNvSpPr>
          <p:nvPr>
            <p:ph idx="1"/>
          </p:nvPr>
        </p:nvSpPr>
        <p:spPr>
          <a:xfrm>
            <a:off x="341376" y="1825625"/>
            <a:ext cx="11850624" cy="3723837"/>
          </a:xfrm>
        </p:spPr>
        <p:txBody>
          <a:bodyPr>
            <a:noAutofit/>
          </a:bodyPr>
          <a:lstStyle/>
          <a:p>
            <a:pPr>
              <a:spcBef>
                <a:spcPts val="0"/>
              </a:spcBef>
              <a:spcAft>
                <a:spcPts val="800"/>
              </a:spcAft>
            </a:pPr>
            <a:r>
              <a:rPr lang="en-US" sz="900" dirty="0">
                <a:effectLst/>
                <a:latin typeface="Calibri" panose="020F0502020204030204" pitchFamily="34" charset="0"/>
                <a:ea typeface="Calibri" panose="020F0502020204030204" pitchFamily="34" charset="0"/>
                <a:cs typeface="Calibri" panose="020F0502020204030204" pitchFamily="34" charset="0"/>
              </a:rPr>
              <a:t>[1]	L. Xiang, Y. Tan, G. Shen, and X. </a:t>
            </a:r>
            <a:r>
              <a:rPr lang="en-US" sz="900" dirty="0" err="1">
                <a:effectLst/>
                <a:latin typeface="Calibri" panose="020F0502020204030204" pitchFamily="34" charset="0"/>
                <a:ea typeface="Calibri" panose="020F0502020204030204" pitchFamily="34" charset="0"/>
                <a:cs typeface="Calibri" panose="020F0502020204030204" pitchFamily="34" charset="0"/>
              </a:rPr>
              <a:t>Jin</a:t>
            </a:r>
            <a:r>
              <a:rPr lang="en-US" sz="900" dirty="0">
                <a:effectLst/>
                <a:latin typeface="Calibri" panose="020F0502020204030204" pitchFamily="34" charset="0"/>
                <a:ea typeface="Calibri" panose="020F0502020204030204" pitchFamily="34" charset="0"/>
                <a:cs typeface="Calibri" panose="020F0502020204030204" pitchFamily="34" charset="0"/>
              </a:rPr>
              <a:t>, “Applications of multi-agent systems from the perspective of construction management: A literature review,” </a:t>
            </a:r>
            <a:r>
              <a:rPr lang="en-US" sz="900" i="1" dirty="0">
                <a:effectLst/>
                <a:latin typeface="Calibri" panose="020F0502020204030204" pitchFamily="34" charset="0"/>
                <a:ea typeface="Calibri" panose="020F0502020204030204" pitchFamily="34" charset="0"/>
                <a:cs typeface="Calibri" panose="020F0502020204030204" pitchFamily="34" charset="0"/>
              </a:rPr>
              <a:t>Eng. Constr. Archit. </a:t>
            </a:r>
            <a:r>
              <a:rPr lang="en-US" sz="900" i="1" dirty="0" err="1">
                <a:effectLst/>
                <a:latin typeface="Calibri" panose="020F0502020204030204" pitchFamily="34" charset="0"/>
                <a:ea typeface="Calibri" panose="020F0502020204030204" pitchFamily="34" charset="0"/>
                <a:cs typeface="Calibri" panose="020F0502020204030204" pitchFamily="34" charset="0"/>
              </a:rPr>
              <a:t>Manag</a:t>
            </a:r>
            <a:r>
              <a:rPr lang="en-US" sz="900" i="1" dirty="0">
                <a:effectLst/>
                <a:latin typeface="Calibri" panose="020F0502020204030204" pitchFamily="34" charset="0"/>
                <a:ea typeface="Calibri" panose="020F0502020204030204" pitchFamily="34" charset="0"/>
                <a:cs typeface="Calibri" panose="020F0502020204030204" pitchFamily="34" charset="0"/>
              </a:rPr>
              <a:t>.</a:t>
            </a:r>
            <a:r>
              <a:rPr lang="en-US" sz="900" dirty="0">
                <a:effectLst/>
                <a:latin typeface="Calibri" panose="020F0502020204030204" pitchFamily="34" charset="0"/>
                <a:ea typeface="Calibri" panose="020F0502020204030204" pitchFamily="34" charset="0"/>
                <a:cs typeface="Calibri" panose="020F0502020204030204" pitchFamily="34" charset="0"/>
              </a:rPr>
              <a:t>, vol. 29, no. 9, pp. 3288–3310, Nov. 2022, </a:t>
            </a:r>
            <a:r>
              <a:rPr lang="en-US" sz="900" dirty="0" err="1">
                <a:effectLst/>
                <a:latin typeface="Calibri" panose="020F0502020204030204" pitchFamily="34" charset="0"/>
                <a:ea typeface="Calibri" panose="020F0502020204030204" pitchFamily="34" charset="0"/>
                <a:cs typeface="Calibri" panose="020F0502020204030204" pitchFamily="34" charset="0"/>
              </a:rPr>
              <a:t>doi</a:t>
            </a:r>
            <a:r>
              <a:rPr lang="en-US" sz="900" dirty="0">
                <a:effectLst/>
                <a:latin typeface="Calibri" panose="020F0502020204030204" pitchFamily="34" charset="0"/>
                <a:ea typeface="Calibri" panose="020F0502020204030204" pitchFamily="34" charset="0"/>
                <a:cs typeface="Calibri" panose="020F0502020204030204" pitchFamily="34" charset="0"/>
              </a:rPr>
              <a:t>: 10.1108/ECAM-01-2021-0038.</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0"/>
              </a:spcBef>
              <a:spcAft>
                <a:spcPts val="800"/>
              </a:spcAft>
            </a:pPr>
            <a:r>
              <a:rPr lang="en-US" sz="900" dirty="0">
                <a:effectLst/>
                <a:latin typeface="Calibri" panose="020F0502020204030204" pitchFamily="34" charset="0"/>
                <a:ea typeface="Calibri" panose="020F0502020204030204" pitchFamily="34" charset="0"/>
                <a:cs typeface="Calibri" panose="020F0502020204030204" pitchFamily="34" charset="0"/>
              </a:rPr>
              <a:t>[2]	L. Wang, A. D. Ames, and M. </a:t>
            </a:r>
            <a:r>
              <a:rPr lang="en-US" sz="900" dirty="0" err="1">
                <a:effectLst/>
                <a:latin typeface="Calibri" panose="020F0502020204030204" pitchFamily="34" charset="0"/>
                <a:ea typeface="Calibri" panose="020F0502020204030204" pitchFamily="34" charset="0"/>
                <a:cs typeface="Calibri" panose="020F0502020204030204" pitchFamily="34" charset="0"/>
              </a:rPr>
              <a:t>Egerstedt</a:t>
            </a:r>
            <a:r>
              <a:rPr lang="en-US" sz="900" dirty="0">
                <a:effectLst/>
                <a:latin typeface="Calibri" panose="020F0502020204030204" pitchFamily="34" charset="0"/>
                <a:ea typeface="Calibri" panose="020F0502020204030204" pitchFamily="34" charset="0"/>
                <a:cs typeface="Calibri" panose="020F0502020204030204" pitchFamily="34" charset="0"/>
              </a:rPr>
              <a:t>, “Safety Barrier Certificates for Collisions-Free Multirobot Systems,” </a:t>
            </a:r>
            <a:r>
              <a:rPr lang="en-US" sz="900" i="1" dirty="0">
                <a:effectLst/>
                <a:latin typeface="Calibri" panose="020F0502020204030204" pitchFamily="34" charset="0"/>
                <a:ea typeface="Calibri" panose="020F0502020204030204" pitchFamily="34" charset="0"/>
                <a:cs typeface="Calibri" panose="020F0502020204030204" pitchFamily="34" charset="0"/>
              </a:rPr>
              <a:t>IEEE Trans. Robot.</a:t>
            </a:r>
            <a:r>
              <a:rPr lang="en-US" sz="900" dirty="0">
                <a:effectLst/>
                <a:latin typeface="Calibri" panose="020F0502020204030204" pitchFamily="34" charset="0"/>
                <a:ea typeface="Calibri" panose="020F0502020204030204" pitchFamily="34" charset="0"/>
                <a:cs typeface="Calibri" panose="020F0502020204030204" pitchFamily="34" charset="0"/>
              </a:rPr>
              <a:t>, vol. 33, no. 3, pp. 661–674, Jun. 2017, </a:t>
            </a:r>
            <a:r>
              <a:rPr lang="en-US" sz="900" dirty="0" err="1">
                <a:effectLst/>
                <a:latin typeface="Calibri" panose="020F0502020204030204" pitchFamily="34" charset="0"/>
                <a:ea typeface="Calibri" panose="020F0502020204030204" pitchFamily="34" charset="0"/>
                <a:cs typeface="Calibri" panose="020F0502020204030204" pitchFamily="34" charset="0"/>
              </a:rPr>
              <a:t>doi</a:t>
            </a:r>
            <a:r>
              <a:rPr lang="en-US" sz="900" dirty="0">
                <a:effectLst/>
                <a:latin typeface="Calibri" panose="020F0502020204030204" pitchFamily="34" charset="0"/>
                <a:ea typeface="Calibri" panose="020F0502020204030204" pitchFamily="34" charset="0"/>
                <a:cs typeface="Calibri" panose="020F0502020204030204" pitchFamily="34" charset="0"/>
              </a:rPr>
              <a:t>: 10.1109/TRO.2017.2659727.</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0"/>
              </a:spcBef>
              <a:spcAft>
                <a:spcPts val="800"/>
              </a:spcAft>
            </a:pPr>
            <a:r>
              <a:rPr lang="en-US" sz="900" dirty="0">
                <a:effectLst/>
                <a:latin typeface="Calibri" panose="020F0502020204030204" pitchFamily="34" charset="0"/>
                <a:ea typeface="Calibri" panose="020F0502020204030204" pitchFamily="34" charset="0"/>
                <a:cs typeface="Calibri" panose="020F0502020204030204" pitchFamily="34" charset="0"/>
              </a:rPr>
              <a:t>[3]	L. E. Beaver and A. A. </a:t>
            </a:r>
            <a:r>
              <a:rPr lang="en-US" sz="900" dirty="0" err="1">
                <a:effectLst/>
                <a:latin typeface="Calibri" panose="020F0502020204030204" pitchFamily="34" charset="0"/>
                <a:ea typeface="Calibri" panose="020F0502020204030204" pitchFamily="34" charset="0"/>
                <a:cs typeface="Calibri" panose="020F0502020204030204" pitchFamily="34" charset="0"/>
              </a:rPr>
              <a:t>Malikopoulos</a:t>
            </a:r>
            <a:r>
              <a:rPr lang="en-US" sz="900" dirty="0">
                <a:effectLst/>
                <a:latin typeface="Calibri" panose="020F0502020204030204" pitchFamily="34" charset="0"/>
                <a:ea typeface="Calibri" panose="020F0502020204030204" pitchFamily="34" charset="0"/>
                <a:cs typeface="Calibri" panose="020F0502020204030204" pitchFamily="34" charset="0"/>
              </a:rPr>
              <a:t>, “Constraint-Driven Optimal Control of Multi-Agent Systems: A Highway Platooning Case Study,” </a:t>
            </a:r>
            <a:r>
              <a:rPr lang="en-US" sz="900" i="1" dirty="0">
                <a:effectLst/>
                <a:latin typeface="Calibri" panose="020F0502020204030204" pitchFamily="34" charset="0"/>
                <a:ea typeface="Calibri" panose="020F0502020204030204" pitchFamily="34" charset="0"/>
                <a:cs typeface="Calibri" panose="020F0502020204030204" pitchFamily="34" charset="0"/>
              </a:rPr>
              <a:t>IEEE Control Syst. Lett.</a:t>
            </a:r>
            <a:r>
              <a:rPr lang="en-US" sz="900" dirty="0">
                <a:effectLst/>
                <a:latin typeface="Calibri" panose="020F0502020204030204" pitchFamily="34" charset="0"/>
                <a:ea typeface="Calibri" panose="020F0502020204030204" pitchFamily="34" charset="0"/>
                <a:cs typeface="Calibri" panose="020F0502020204030204" pitchFamily="34" charset="0"/>
              </a:rPr>
              <a:t>, vol. 6, pp. 1754–1759, 2022, </a:t>
            </a:r>
            <a:r>
              <a:rPr lang="en-US" sz="900" dirty="0" err="1">
                <a:effectLst/>
                <a:latin typeface="Calibri" panose="020F0502020204030204" pitchFamily="34" charset="0"/>
                <a:ea typeface="Calibri" panose="020F0502020204030204" pitchFamily="34" charset="0"/>
                <a:cs typeface="Calibri" panose="020F0502020204030204" pitchFamily="34" charset="0"/>
              </a:rPr>
              <a:t>doi</a:t>
            </a:r>
            <a:r>
              <a:rPr lang="en-US" sz="900" dirty="0">
                <a:effectLst/>
                <a:latin typeface="Calibri" panose="020F0502020204030204" pitchFamily="34" charset="0"/>
                <a:ea typeface="Calibri" panose="020F0502020204030204" pitchFamily="34" charset="0"/>
                <a:cs typeface="Calibri" panose="020F0502020204030204" pitchFamily="34" charset="0"/>
              </a:rPr>
              <a:t>: 10.1109/LCSYS.2021.3133801.</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0"/>
              </a:spcBef>
              <a:spcAft>
                <a:spcPts val="800"/>
              </a:spcAft>
            </a:pPr>
            <a:r>
              <a:rPr lang="en-US" sz="900" dirty="0">
                <a:effectLst/>
                <a:latin typeface="Calibri" panose="020F0502020204030204" pitchFamily="34" charset="0"/>
                <a:ea typeface="Calibri" panose="020F0502020204030204" pitchFamily="34" charset="0"/>
                <a:cs typeface="Calibri" panose="020F0502020204030204" pitchFamily="34" charset="0"/>
              </a:rPr>
              <a:t>[4]	L. E. Beaver and A. A. </a:t>
            </a:r>
            <a:r>
              <a:rPr lang="en-US" sz="900" dirty="0" err="1">
                <a:effectLst/>
                <a:latin typeface="Calibri" panose="020F0502020204030204" pitchFamily="34" charset="0"/>
                <a:ea typeface="Calibri" panose="020F0502020204030204" pitchFamily="34" charset="0"/>
                <a:cs typeface="Calibri" panose="020F0502020204030204" pitchFamily="34" charset="0"/>
              </a:rPr>
              <a:t>Malikopoulos</a:t>
            </a:r>
            <a:r>
              <a:rPr lang="en-US" sz="900" dirty="0">
                <a:effectLst/>
                <a:latin typeface="Calibri" panose="020F0502020204030204" pitchFamily="34" charset="0"/>
                <a:ea typeface="Calibri" panose="020F0502020204030204" pitchFamily="34" charset="0"/>
                <a:cs typeface="Calibri" panose="020F0502020204030204" pitchFamily="34" charset="0"/>
              </a:rPr>
              <a:t>, “Constraint-Driven Optimal Control for Emergent Swarming and Predator Avoidance.” </a:t>
            </a:r>
            <a:r>
              <a:rPr lang="en-US" sz="900" dirty="0" err="1">
                <a:effectLst/>
                <a:latin typeface="Calibri" panose="020F0502020204030204" pitchFamily="34" charset="0"/>
                <a:ea typeface="Calibri" panose="020F0502020204030204" pitchFamily="34" charset="0"/>
                <a:cs typeface="Calibri" panose="020F0502020204030204" pitchFamily="34" charset="0"/>
              </a:rPr>
              <a:t>arXiv</a:t>
            </a:r>
            <a:r>
              <a:rPr lang="en-US" sz="900" dirty="0">
                <a:effectLst/>
                <a:latin typeface="Calibri" panose="020F0502020204030204" pitchFamily="34" charset="0"/>
                <a:ea typeface="Calibri" panose="020F0502020204030204" pitchFamily="34" charset="0"/>
                <a:cs typeface="Calibri" panose="020F0502020204030204" pitchFamily="34" charset="0"/>
              </a:rPr>
              <a:t>, Mar. 21, 2022. Accessed: Mar. 02, 2023. [Online]. Available: http://arxiv.org/abs/2203.11057</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0"/>
              </a:spcBef>
              <a:spcAft>
                <a:spcPts val="800"/>
              </a:spcAft>
            </a:pPr>
            <a:r>
              <a:rPr lang="en-US" sz="900" dirty="0">
                <a:effectLst/>
                <a:latin typeface="Calibri" panose="020F0502020204030204" pitchFamily="34" charset="0"/>
                <a:ea typeface="Calibri" panose="020F0502020204030204" pitchFamily="34" charset="0"/>
                <a:cs typeface="Calibri" panose="020F0502020204030204" pitchFamily="34" charset="0"/>
              </a:rPr>
              <a:t>[5]	Z. Ye, X. Jiang, G. Song, and B. Yang, “Soft Hierarchical Graph Recurrent Networks for Many-Agent Partially Observable Environments.” </a:t>
            </a:r>
            <a:r>
              <a:rPr lang="en-US" sz="900" dirty="0" err="1">
                <a:effectLst/>
                <a:latin typeface="Calibri" panose="020F0502020204030204" pitchFamily="34" charset="0"/>
                <a:ea typeface="Calibri" panose="020F0502020204030204" pitchFamily="34" charset="0"/>
                <a:cs typeface="Calibri" panose="020F0502020204030204" pitchFamily="34" charset="0"/>
              </a:rPr>
              <a:t>arXiv</a:t>
            </a:r>
            <a:r>
              <a:rPr lang="en-US" sz="900" dirty="0">
                <a:effectLst/>
                <a:latin typeface="Calibri" panose="020F0502020204030204" pitchFamily="34" charset="0"/>
                <a:ea typeface="Calibri" panose="020F0502020204030204" pitchFamily="34" charset="0"/>
                <a:cs typeface="Calibri" panose="020F0502020204030204" pitchFamily="34" charset="0"/>
              </a:rPr>
              <a:t>, Sep. 05, 2021. Accessed: Mar. 03, 2023. [Online]. Available: http://arxiv.org/abs/2109.02032</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0"/>
              </a:spcBef>
              <a:spcAft>
                <a:spcPts val="800"/>
              </a:spcAft>
            </a:pPr>
            <a:r>
              <a:rPr lang="en-US" sz="900" dirty="0">
                <a:effectLst/>
                <a:latin typeface="Calibri" panose="020F0502020204030204" pitchFamily="34" charset="0"/>
                <a:ea typeface="Calibri" panose="020F0502020204030204" pitchFamily="34" charset="0"/>
                <a:cs typeface="Calibri" panose="020F0502020204030204" pitchFamily="34" charset="0"/>
              </a:rPr>
              <a:t>[6]	G. </a:t>
            </a:r>
            <a:r>
              <a:rPr lang="en-US" sz="900" dirty="0" err="1">
                <a:effectLst/>
                <a:latin typeface="Calibri" panose="020F0502020204030204" pitchFamily="34" charset="0"/>
                <a:ea typeface="Calibri" panose="020F0502020204030204" pitchFamily="34" charset="0"/>
                <a:cs typeface="Calibri" panose="020F0502020204030204" pitchFamily="34" charset="0"/>
              </a:rPr>
              <a:t>Sartoretti</a:t>
            </a:r>
            <a:r>
              <a:rPr lang="en-US" sz="900" dirty="0">
                <a:effectLst/>
                <a:latin typeface="Calibri" panose="020F0502020204030204" pitchFamily="34" charset="0"/>
                <a:ea typeface="Calibri" panose="020F0502020204030204" pitchFamily="34" charset="0"/>
                <a:cs typeface="Calibri" panose="020F0502020204030204" pitchFamily="34" charset="0"/>
              </a:rPr>
              <a:t>, W. </a:t>
            </a:r>
            <a:r>
              <a:rPr lang="en-US" sz="900" dirty="0" err="1">
                <a:effectLst/>
                <a:latin typeface="Calibri" panose="020F0502020204030204" pitchFamily="34" charset="0"/>
                <a:ea typeface="Calibri" panose="020F0502020204030204" pitchFamily="34" charset="0"/>
                <a:cs typeface="Calibri" panose="020F0502020204030204" pitchFamily="34" charset="0"/>
              </a:rPr>
              <a:t>Paivine</a:t>
            </a:r>
            <a:r>
              <a:rPr lang="en-US" sz="900" dirty="0">
                <a:effectLst/>
                <a:latin typeface="Calibri" panose="020F0502020204030204" pitchFamily="34" charset="0"/>
                <a:ea typeface="Calibri" panose="020F0502020204030204" pitchFamily="34" charset="0"/>
                <a:cs typeface="Calibri" panose="020F0502020204030204" pitchFamily="34" charset="0"/>
              </a:rPr>
              <a:t>, Y. Shi, Y. Wu, and H. </a:t>
            </a:r>
            <a:r>
              <a:rPr lang="en-US" sz="900" dirty="0" err="1">
                <a:effectLst/>
                <a:latin typeface="Calibri" panose="020F0502020204030204" pitchFamily="34" charset="0"/>
                <a:ea typeface="Calibri" panose="020F0502020204030204" pitchFamily="34" charset="0"/>
                <a:cs typeface="Calibri" panose="020F0502020204030204" pitchFamily="34" charset="0"/>
              </a:rPr>
              <a:t>Choset</a:t>
            </a:r>
            <a:r>
              <a:rPr lang="en-US" sz="900" dirty="0">
                <a:effectLst/>
                <a:latin typeface="Calibri" panose="020F0502020204030204" pitchFamily="34" charset="0"/>
                <a:ea typeface="Calibri" panose="020F0502020204030204" pitchFamily="34" charset="0"/>
                <a:cs typeface="Calibri" panose="020F0502020204030204" pitchFamily="34" charset="0"/>
              </a:rPr>
              <a:t>, “Distributed Learning of Decentralized Control Policies for Articulated Mobile Robots,” </a:t>
            </a:r>
            <a:r>
              <a:rPr lang="en-US" sz="900" i="1" dirty="0">
                <a:effectLst/>
                <a:latin typeface="Calibri" panose="020F0502020204030204" pitchFamily="34" charset="0"/>
                <a:ea typeface="Calibri" panose="020F0502020204030204" pitchFamily="34" charset="0"/>
                <a:cs typeface="Calibri" panose="020F0502020204030204" pitchFamily="34" charset="0"/>
              </a:rPr>
              <a:t>IEEE Trans. Robot.</a:t>
            </a:r>
            <a:r>
              <a:rPr lang="en-US" sz="900" dirty="0">
                <a:effectLst/>
                <a:latin typeface="Calibri" panose="020F0502020204030204" pitchFamily="34" charset="0"/>
                <a:ea typeface="Calibri" panose="020F0502020204030204" pitchFamily="34" charset="0"/>
                <a:cs typeface="Calibri" panose="020F0502020204030204" pitchFamily="34" charset="0"/>
              </a:rPr>
              <a:t>, vol. 35, no. 5, pp. 1109–1122, Oct. 2019, </a:t>
            </a:r>
            <a:r>
              <a:rPr lang="en-US" sz="900" dirty="0" err="1">
                <a:effectLst/>
                <a:latin typeface="Calibri" panose="020F0502020204030204" pitchFamily="34" charset="0"/>
                <a:ea typeface="Calibri" panose="020F0502020204030204" pitchFamily="34" charset="0"/>
                <a:cs typeface="Calibri" panose="020F0502020204030204" pitchFamily="34" charset="0"/>
              </a:rPr>
              <a:t>doi</a:t>
            </a:r>
            <a:r>
              <a:rPr lang="en-US" sz="900" dirty="0">
                <a:effectLst/>
                <a:latin typeface="Calibri" panose="020F0502020204030204" pitchFamily="34" charset="0"/>
                <a:ea typeface="Calibri" panose="020F0502020204030204" pitchFamily="34" charset="0"/>
                <a:cs typeface="Calibri" panose="020F0502020204030204" pitchFamily="34" charset="0"/>
              </a:rPr>
              <a:t>: 10.1109/TRO.2019.2922493.</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0"/>
              </a:spcBef>
              <a:spcAft>
                <a:spcPts val="800"/>
              </a:spcAft>
            </a:pPr>
            <a:r>
              <a:rPr lang="en-US" sz="900" dirty="0">
                <a:effectLst/>
                <a:latin typeface="Calibri" panose="020F0502020204030204" pitchFamily="34" charset="0"/>
                <a:ea typeface="Calibri" panose="020F0502020204030204" pitchFamily="34" charset="0"/>
                <a:cs typeface="Calibri" panose="020F0502020204030204" pitchFamily="34" charset="0"/>
              </a:rPr>
              <a:t>[7]	C. </a:t>
            </a:r>
            <a:r>
              <a:rPr lang="en-US" sz="900" dirty="0" err="1">
                <a:effectLst/>
                <a:latin typeface="Calibri" panose="020F0502020204030204" pitchFamily="34" charset="0"/>
                <a:ea typeface="Calibri" panose="020F0502020204030204" pitchFamily="34" charset="0"/>
                <a:cs typeface="Calibri" panose="020F0502020204030204" pitchFamily="34" charset="0"/>
              </a:rPr>
              <a:t>Glanois</a:t>
            </a:r>
            <a:r>
              <a:rPr lang="en-US" sz="900" dirty="0">
                <a:effectLst/>
                <a:latin typeface="Calibri" panose="020F0502020204030204" pitchFamily="34" charset="0"/>
                <a:ea typeface="Calibri" panose="020F0502020204030204" pitchFamily="34" charset="0"/>
                <a:cs typeface="Calibri" panose="020F0502020204030204" pitchFamily="34" charset="0"/>
              </a:rPr>
              <a:t> </a:t>
            </a:r>
            <a:r>
              <a:rPr lang="en-US" sz="900" i="1" dirty="0">
                <a:effectLst/>
                <a:latin typeface="Calibri" panose="020F0502020204030204" pitchFamily="34" charset="0"/>
                <a:ea typeface="Calibri" panose="020F0502020204030204" pitchFamily="34" charset="0"/>
                <a:cs typeface="Calibri" panose="020F0502020204030204" pitchFamily="34" charset="0"/>
              </a:rPr>
              <a:t>et al.</a:t>
            </a:r>
            <a:r>
              <a:rPr lang="en-US" sz="900" dirty="0">
                <a:effectLst/>
                <a:latin typeface="Calibri" panose="020F0502020204030204" pitchFamily="34" charset="0"/>
                <a:ea typeface="Calibri" panose="020F0502020204030204" pitchFamily="34" charset="0"/>
                <a:cs typeface="Calibri" panose="020F0502020204030204" pitchFamily="34" charset="0"/>
              </a:rPr>
              <a:t>, “A Survey on Interpretable Reinforcement Learning.” </a:t>
            </a:r>
            <a:r>
              <a:rPr lang="en-US" sz="900" dirty="0" err="1">
                <a:effectLst/>
                <a:latin typeface="Calibri" panose="020F0502020204030204" pitchFamily="34" charset="0"/>
                <a:ea typeface="Calibri" panose="020F0502020204030204" pitchFamily="34" charset="0"/>
                <a:cs typeface="Calibri" panose="020F0502020204030204" pitchFamily="34" charset="0"/>
              </a:rPr>
              <a:t>arXiv</a:t>
            </a:r>
            <a:r>
              <a:rPr lang="en-US" sz="900" dirty="0">
                <a:effectLst/>
                <a:latin typeface="Calibri" panose="020F0502020204030204" pitchFamily="34" charset="0"/>
                <a:ea typeface="Calibri" panose="020F0502020204030204" pitchFamily="34" charset="0"/>
                <a:cs typeface="Calibri" panose="020F0502020204030204" pitchFamily="34" charset="0"/>
              </a:rPr>
              <a:t>, Feb. 24, 2022. Accessed: Mar. 02, 2023. [Online]. Available: http://arxiv.org/abs/2112.13112</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0"/>
              </a:spcBef>
              <a:spcAft>
                <a:spcPts val="800"/>
              </a:spcAft>
            </a:pPr>
            <a:r>
              <a:rPr lang="en-US" sz="900" dirty="0">
                <a:effectLst/>
                <a:latin typeface="Calibri" panose="020F0502020204030204" pitchFamily="34" charset="0"/>
                <a:ea typeface="Calibri" panose="020F0502020204030204" pitchFamily="34" charset="0"/>
                <a:cs typeface="Calibri" panose="020F0502020204030204" pitchFamily="34" charset="0"/>
              </a:rPr>
              <a:t>[8]	F.-L. Fan, J. Xiong, M. Li, and G. Wang, “On Interpretability of Artificial Neural Networks: A Survey,” </a:t>
            </a:r>
            <a:r>
              <a:rPr lang="en-US" sz="900" i="1" dirty="0">
                <a:effectLst/>
                <a:latin typeface="Calibri" panose="020F0502020204030204" pitchFamily="34" charset="0"/>
                <a:ea typeface="Calibri" panose="020F0502020204030204" pitchFamily="34" charset="0"/>
                <a:cs typeface="Calibri" panose="020F0502020204030204" pitchFamily="34" charset="0"/>
              </a:rPr>
              <a:t>IEEE Trans. </a:t>
            </a:r>
            <a:r>
              <a:rPr lang="en-US" sz="900" i="1" dirty="0" err="1">
                <a:effectLst/>
                <a:latin typeface="Calibri" panose="020F0502020204030204" pitchFamily="34" charset="0"/>
                <a:ea typeface="Calibri" panose="020F0502020204030204" pitchFamily="34" charset="0"/>
                <a:cs typeface="Calibri" panose="020F0502020204030204" pitchFamily="34" charset="0"/>
              </a:rPr>
              <a:t>Radiat</a:t>
            </a:r>
            <a:r>
              <a:rPr lang="en-US" sz="900" i="1" dirty="0">
                <a:effectLst/>
                <a:latin typeface="Calibri" panose="020F0502020204030204" pitchFamily="34" charset="0"/>
                <a:ea typeface="Calibri" panose="020F0502020204030204" pitchFamily="34" charset="0"/>
                <a:cs typeface="Calibri" panose="020F0502020204030204" pitchFamily="34" charset="0"/>
              </a:rPr>
              <a:t>. Plasma Med. Sci.</a:t>
            </a:r>
            <a:r>
              <a:rPr lang="en-US" sz="900" dirty="0">
                <a:effectLst/>
                <a:latin typeface="Calibri" panose="020F0502020204030204" pitchFamily="34" charset="0"/>
                <a:ea typeface="Calibri" panose="020F0502020204030204" pitchFamily="34" charset="0"/>
                <a:cs typeface="Calibri" panose="020F0502020204030204" pitchFamily="34" charset="0"/>
              </a:rPr>
              <a:t>, vol. 5, no. 6, pp. 741–760, Nov. 2021, </a:t>
            </a:r>
            <a:r>
              <a:rPr lang="en-US" sz="900" dirty="0" err="1">
                <a:effectLst/>
                <a:latin typeface="Calibri" panose="020F0502020204030204" pitchFamily="34" charset="0"/>
                <a:ea typeface="Calibri" panose="020F0502020204030204" pitchFamily="34" charset="0"/>
                <a:cs typeface="Calibri" panose="020F0502020204030204" pitchFamily="34" charset="0"/>
              </a:rPr>
              <a:t>doi</a:t>
            </a:r>
            <a:r>
              <a:rPr lang="en-US" sz="900" dirty="0">
                <a:effectLst/>
                <a:latin typeface="Calibri" panose="020F0502020204030204" pitchFamily="34" charset="0"/>
                <a:ea typeface="Calibri" panose="020F0502020204030204" pitchFamily="34" charset="0"/>
                <a:cs typeface="Calibri" panose="020F0502020204030204" pitchFamily="34" charset="0"/>
              </a:rPr>
              <a:t>: 10.1109/TRPMS.2021.3066428.</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0"/>
              </a:spcBef>
              <a:spcAft>
                <a:spcPts val="800"/>
              </a:spcAft>
            </a:pPr>
            <a:r>
              <a:rPr lang="en-US" sz="900" dirty="0">
                <a:effectLst/>
                <a:latin typeface="Calibri" panose="020F0502020204030204" pitchFamily="34" charset="0"/>
                <a:ea typeface="Calibri" panose="020F0502020204030204" pitchFamily="34" charset="0"/>
                <a:cs typeface="Calibri" panose="020F0502020204030204" pitchFamily="34" charset="0"/>
              </a:rPr>
              <a:t>[9]	M. Dorigo, G. </a:t>
            </a:r>
            <a:r>
              <a:rPr lang="en-US" sz="900" dirty="0" err="1">
                <a:effectLst/>
                <a:latin typeface="Calibri" panose="020F0502020204030204" pitchFamily="34" charset="0"/>
                <a:ea typeface="Calibri" panose="020F0502020204030204" pitchFamily="34" charset="0"/>
                <a:cs typeface="Calibri" panose="020F0502020204030204" pitchFamily="34" charset="0"/>
              </a:rPr>
              <a:t>Theraulaz</a:t>
            </a:r>
            <a:r>
              <a:rPr lang="en-US" sz="900" dirty="0">
                <a:effectLst/>
                <a:latin typeface="Calibri" panose="020F0502020204030204" pitchFamily="34" charset="0"/>
                <a:ea typeface="Calibri" panose="020F0502020204030204" pitchFamily="34" charset="0"/>
                <a:cs typeface="Calibri" panose="020F0502020204030204" pitchFamily="34" charset="0"/>
              </a:rPr>
              <a:t>, and V. </a:t>
            </a:r>
            <a:r>
              <a:rPr lang="en-US" sz="900" dirty="0" err="1">
                <a:effectLst/>
                <a:latin typeface="Calibri" panose="020F0502020204030204" pitchFamily="34" charset="0"/>
                <a:ea typeface="Calibri" panose="020F0502020204030204" pitchFamily="34" charset="0"/>
                <a:cs typeface="Calibri" panose="020F0502020204030204" pitchFamily="34" charset="0"/>
              </a:rPr>
              <a:t>Trianni</a:t>
            </a:r>
            <a:r>
              <a:rPr lang="en-US" sz="900" dirty="0">
                <a:effectLst/>
                <a:latin typeface="Calibri" panose="020F0502020204030204" pitchFamily="34" charset="0"/>
                <a:ea typeface="Calibri" panose="020F0502020204030204" pitchFamily="34" charset="0"/>
                <a:cs typeface="Calibri" panose="020F0502020204030204" pitchFamily="34" charset="0"/>
              </a:rPr>
              <a:t>, “Reflections on the future of swarm robotics,” </a:t>
            </a:r>
            <a:r>
              <a:rPr lang="en-US" sz="900" i="1" dirty="0">
                <a:effectLst/>
                <a:latin typeface="Calibri" panose="020F0502020204030204" pitchFamily="34" charset="0"/>
                <a:ea typeface="Calibri" panose="020F0502020204030204" pitchFamily="34" charset="0"/>
                <a:cs typeface="Calibri" panose="020F0502020204030204" pitchFamily="34" charset="0"/>
              </a:rPr>
              <a:t>Sci. Robot.</a:t>
            </a:r>
            <a:r>
              <a:rPr lang="en-US" sz="900" dirty="0">
                <a:effectLst/>
                <a:latin typeface="Calibri" panose="020F0502020204030204" pitchFamily="34" charset="0"/>
                <a:ea typeface="Calibri" panose="020F0502020204030204" pitchFamily="34" charset="0"/>
                <a:cs typeface="Calibri" panose="020F0502020204030204" pitchFamily="34" charset="0"/>
              </a:rPr>
              <a:t>, vol. 5, no. 49, p. eabe4385, Dec. 2020, </a:t>
            </a:r>
            <a:r>
              <a:rPr lang="en-US" sz="900" dirty="0" err="1">
                <a:effectLst/>
                <a:latin typeface="Calibri" panose="020F0502020204030204" pitchFamily="34" charset="0"/>
                <a:ea typeface="Calibri" panose="020F0502020204030204" pitchFamily="34" charset="0"/>
                <a:cs typeface="Calibri" panose="020F0502020204030204" pitchFamily="34" charset="0"/>
              </a:rPr>
              <a:t>doi</a:t>
            </a:r>
            <a:r>
              <a:rPr lang="en-US" sz="900" dirty="0">
                <a:effectLst/>
                <a:latin typeface="Calibri" panose="020F0502020204030204" pitchFamily="34" charset="0"/>
                <a:ea typeface="Calibri" panose="020F0502020204030204" pitchFamily="34" charset="0"/>
                <a:cs typeface="Calibri" panose="020F0502020204030204" pitchFamily="34" charset="0"/>
              </a:rPr>
              <a:t>: 10.1126/scirobotics.abe4385.</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0"/>
              </a:spcBef>
              <a:spcAft>
                <a:spcPts val="800"/>
              </a:spcAft>
            </a:pPr>
            <a:r>
              <a:rPr lang="en-US" sz="900" dirty="0">
                <a:effectLst/>
                <a:latin typeface="Calibri" panose="020F0502020204030204" pitchFamily="34" charset="0"/>
                <a:ea typeface="Calibri" panose="020F0502020204030204" pitchFamily="34" charset="0"/>
                <a:cs typeface="Calibri" panose="020F0502020204030204" pitchFamily="34" charset="0"/>
              </a:rPr>
              <a:t>[10]	M. M. Bronstein, J. Bruna, T. Cohen, and P. </a:t>
            </a:r>
            <a:r>
              <a:rPr lang="en-US" sz="900" dirty="0" err="1">
                <a:effectLst/>
                <a:latin typeface="Calibri" panose="020F0502020204030204" pitchFamily="34" charset="0"/>
                <a:ea typeface="Calibri" panose="020F0502020204030204" pitchFamily="34" charset="0"/>
                <a:cs typeface="Calibri" panose="020F0502020204030204" pitchFamily="34" charset="0"/>
              </a:rPr>
              <a:t>Veličković</a:t>
            </a:r>
            <a:r>
              <a:rPr lang="en-US" sz="900" dirty="0">
                <a:effectLst/>
                <a:latin typeface="Calibri" panose="020F0502020204030204" pitchFamily="34" charset="0"/>
                <a:ea typeface="Calibri" panose="020F0502020204030204" pitchFamily="34" charset="0"/>
                <a:cs typeface="Calibri" panose="020F0502020204030204" pitchFamily="34" charset="0"/>
              </a:rPr>
              <a:t>, “Geometric Deep Learning: Grids, Groups, Graphs, Geodesics, and Gauges.” </a:t>
            </a:r>
            <a:r>
              <a:rPr lang="en-US" sz="900" dirty="0" err="1">
                <a:effectLst/>
                <a:latin typeface="Calibri" panose="020F0502020204030204" pitchFamily="34" charset="0"/>
                <a:ea typeface="Calibri" panose="020F0502020204030204" pitchFamily="34" charset="0"/>
                <a:cs typeface="Calibri" panose="020F0502020204030204" pitchFamily="34" charset="0"/>
              </a:rPr>
              <a:t>arXiv</a:t>
            </a:r>
            <a:r>
              <a:rPr lang="en-US" sz="900" dirty="0">
                <a:effectLst/>
                <a:latin typeface="Calibri" panose="020F0502020204030204" pitchFamily="34" charset="0"/>
                <a:ea typeface="Calibri" panose="020F0502020204030204" pitchFamily="34" charset="0"/>
                <a:cs typeface="Calibri" panose="020F0502020204030204" pitchFamily="34" charset="0"/>
              </a:rPr>
              <a:t>, May 02, 2021. Accessed: Mar. 07, 2023. [Online]. Available: http://arxiv.org/abs/2104.13478</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0"/>
              </a:spcBef>
              <a:spcAft>
                <a:spcPts val="800"/>
              </a:spcAft>
            </a:pPr>
            <a:r>
              <a:rPr lang="en-US" sz="900" dirty="0">
                <a:effectLst/>
                <a:latin typeface="Calibri" panose="020F0502020204030204" pitchFamily="34" charset="0"/>
                <a:ea typeface="Calibri" panose="020F0502020204030204" pitchFamily="34" charset="0"/>
                <a:cs typeface="Calibri" panose="020F0502020204030204" pitchFamily="34" charset="0"/>
              </a:rPr>
              <a:t>[11]	Y. Zhang, P. </a:t>
            </a:r>
            <a:r>
              <a:rPr lang="en-US" sz="900" dirty="0" err="1">
                <a:effectLst/>
                <a:latin typeface="Calibri" panose="020F0502020204030204" pitchFamily="34" charset="0"/>
                <a:ea typeface="Calibri" panose="020F0502020204030204" pitchFamily="34" charset="0"/>
                <a:cs typeface="Calibri" panose="020F0502020204030204" pitchFamily="34" charset="0"/>
              </a:rPr>
              <a:t>Tiňo</a:t>
            </a:r>
            <a:r>
              <a:rPr lang="en-US" sz="900" dirty="0">
                <a:effectLst/>
                <a:latin typeface="Calibri" panose="020F0502020204030204" pitchFamily="34" charset="0"/>
                <a:ea typeface="Calibri" panose="020F0502020204030204" pitchFamily="34" charset="0"/>
                <a:cs typeface="Calibri" panose="020F0502020204030204" pitchFamily="34" charset="0"/>
              </a:rPr>
              <a:t>, A. </a:t>
            </a:r>
            <a:r>
              <a:rPr lang="en-US" sz="900" dirty="0" err="1">
                <a:effectLst/>
                <a:latin typeface="Calibri" panose="020F0502020204030204" pitchFamily="34" charset="0"/>
                <a:ea typeface="Calibri" panose="020F0502020204030204" pitchFamily="34" charset="0"/>
                <a:cs typeface="Calibri" panose="020F0502020204030204" pitchFamily="34" charset="0"/>
              </a:rPr>
              <a:t>Leonardis</a:t>
            </a:r>
            <a:r>
              <a:rPr lang="en-US" sz="900" dirty="0">
                <a:effectLst/>
                <a:latin typeface="Calibri" panose="020F0502020204030204" pitchFamily="34" charset="0"/>
                <a:ea typeface="Calibri" panose="020F0502020204030204" pitchFamily="34" charset="0"/>
                <a:cs typeface="Calibri" panose="020F0502020204030204" pitchFamily="34" charset="0"/>
              </a:rPr>
              <a:t>, and K. Tang, “A Survey on Neural Network Interpretability,” </a:t>
            </a:r>
            <a:r>
              <a:rPr lang="en-US" sz="900" i="1" dirty="0">
                <a:effectLst/>
                <a:latin typeface="Calibri" panose="020F0502020204030204" pitchFamily="34" charset="0"/>
                <a:ea typeface="Calibri" panose="020F0502020204030204" pitchFamily="34" charset="0"/>
                <a:cs typeface="Calibri" panose="020F0502020204030204" pitchFamily="34" charset="0"/>
              </a:rPr>
              <a:t>IEEE Trans. </a:t>
            </a:r>
            <a:r>
              <a:rPr lang="en-US" sz="900" i="1" dirty="0" err="1">
                <a:effectLst/>
                <a:latin typeface="Calibri" panose="020F0502020204030204" pitchFamily="34" charset="0"/>
                <a:ea typeface="Calibri" panose="020F0502020204030204" pitchFamily="34" charset="0"/>
                <a:cs typeface="Calibri" panose="020F0502020204030204" pitchFamily="34" charset="0"/>
              </a:rPr>
              <a:t>Emerg</a:t>
            </a:r>
            <a:r>
              <a:rPr lang="en-US" sz="900" i="1" dirty="0">
                <a:effectLst/>
                <a:latin typeface="Calibri" panose="020F0502020204030204" pitchFamily="34" charset="0"/>
                <a:ea typeface="Calibri" panose="020F0502020204030204" pitchFamily="34" charset="0"/>
                <a:cs typeface="Calibri" panose="020F0502020204030204" pitchFamily="34" charset="0"/>
              </a:rPr>
              <a:t>. Top. </a:t>
            </a:r>
            <a:r>
              <a:rPr lang="en-US" sz="900" i="1" dirty="0" err="1">
                <a:effectLst/>
                <a:latin typeface="Calibri" panose="020F0502020204030204" pitchFamily="34" charset="0"/>
                <a:ea typeface="Calibri" panose="020F0502020204030204" pitchFamily="34" charset="0"/>
                <a:cs typeface="Calibri" panose="020F0502020204030204" pitchFamily="34" charset="0"/>
              </a:rPr>
              <a:t>Comput</a:t>
            </a:r>
            <a:r>
              <a:rPr lang="en-US" sz="900" i="1" dirty="0">
                <a:effectLst/>
                <a:latin typeface="Calibri" panose="020F0502020204030204" pitchFamily="34" charset="0"/>
                <a:ea typeface="Calibri" panose="020F0502020204030204" pitchFamily="34" charset="0"/>
                <a:cs typeface="Calibri" panose="020F0502020204030204" pitchFamily="34" charset="0"/>
              </a:rPr>
              <a:t>. </a:t>
            </a:r>
            <a:r>
              <a:rPr lang="en-US" sz="900" i="1" dirty="0" err="1">
                <a:effectLst/>
                <a:latin typeface="Calibri" panose="020F0502020204030204" pitchFamily="34" charset="0"/>
                <a:ea typeface="Calibri" panose="020F0502020204030204" pitchFamily="34" charset="0"/>
                <a:cs typeface="Calibri" panose="020F0502020204030204" pitchFamily="34" charset="0"/>
              </a:rPr>
              <a:t>Intell</a:t>
            </a:r>
            <a:r>
              <a:rPr lang="en-US" sz="900" i="1" dirty="0">
                <a:effectLst/>
                <a:latin typeface="Calibri" panose="020F0502020204030204" pitchFamily="34" charset="0"/>
                <a:ea typeface="Calibri" panose="020F0502020204030204" pitchFamily="34" charset="0"/>
                <a:cs typeface="Calibri" panose="020F0502020204030204" pitchFamily="34" charset="0"/>
              </a:rPr>
              <a:t>.</a:t>
            </a:r>
            <a:r>
              <a:rPr lang="en-US" sz="900" dirty="0">
                <a:effectLst/>
                <a:latin typeface="Calibri" panose="020F0502020204030204" pitchFamily="34" charset="0"/>
                <a:ea typeface="Calibri" panose="020F0502020204030204" pitchFamily="34" charset="0"/>
                <a:cs typeface="Calibri" panose="020F0502020204030204" pitchFamily="34" charset="0"/>
              </a:rPr>
              <a:t>, vol. 5, no. 5, pp. 726–742, Oct. 2021, </a:t>
            </a:r>
            <a:r>
              <a:rPr lang="en-US" sz="900" dirty="0" err="1">
                <a:effectLst/>
                <a:latin typeface="Calibri" panose="020F0502020204030204" pitchFamily="34" charset="0"/>
                <a:ea typeface="Calibri" panose="020F0502020204030204" pitchFamily="34" charset="0"/>
                <a:cs typeface="Calibri" panose="020F0502020204030204" pitchFamily="34" charset="0"/>
              </a:rPr>
              <a:t>doi</a:t>
            </a:r>
            <a:r>
              <a:rPr lang="en-US" sz="900" dirty="0">
                <a:effectLst/>
                <a:latin typeface="Calibri" panose="020F0502020204030204" pitchFamily="34" charset="0"/>
                <a:ea typeface="Calibri" panose="020F0502020204030204" pitchFamily="34" charset="0"/>
                <a:cs typeface="Calibri" panose="020F0502020204030204" pitchFamily="34" charset="0"/>
              </a:rPr>
              <a:t>: 10.1109/TETCI.2021.3100641.</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0"/>
              </a:spcBef>
              <a:spcAft>
                <a:spcPts val="800"/>
              </a:spcAft>
            </a:pPr>
            <a:r>
              <a:rPr lang="en-US" sz="900" dirty="0">
                <a:effectLst/>
                <a:latin typeface="Calibri" panose="020F0502020204030204" pitchFamily="34" charset="0"/>
                <a:ea typeface="Calibri" panose="020F0502020204030204" pitchFamily="34" charset="0"/>
                <a:cs typeface="Calibri" panose="020F0502020204030204" pitchFamily="34" charset="0"/>
              </a:rPr>
              <a:t>[12]	J. </a:t>
            </a:r>
            <a:r>
              <a:rPr lang="en-US" sz="900" dirty="0" err="1">
                <a:effectLst/>
                <a:latin typeface="Calibri" panose="020F0502020204030204" pitchFamily="34" charset="0"/>
                <a:ea typeface="Calibri" panose="020F0502020204030204" pitchFamily="34" charset="0"/>
                <a:cs typeface="Calibri" panose="020F0502020204030204" pitchFamily="34" charset="0"/>
              </a:rPr>
              <a:t>Blumenkamp</a:t>
            </a:r>
            <a:r>
              <a:rPr lang="en-US" sz="900" dirty="0">
                <a:effectLst/>
                <a:latin typeface="Calibri" panose="020F0502020204030204" pitchFamily="34" charset="0"/>
                <a:ea typeface="Calibri" panose="020F0502020204030204" pitchFamily="34" charset="0"/>
                <a:cs typeface="Calibri" panose="020F0502020204030204" pitchFamily="34" charset="0"/>
              </a:rPr>
              <a:t> and A. Prorok, “The Emergence of Adversarial Communication in Multi-Agent Reinforcement Learning”.</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0"/>
              </a:spcBef>
              <a:spcAft>
                <a:spcPts val="800"/>
              </a:spcAft>
            </a:pPr>
            <a:r>
              <a:rPr lang="en-US" sz="900" dirty="0">
                <a:effectLst/>
                <a:latin typeface="Calibri" panose="020F0502020204030204" pitchFamily="34" charset="0"/>
                <a:ea typeface="Calibri" panose="020F0502020204030204" pitchFamily="34" charset="0"/>
                <a:cs typeface="Calibri" panose="020F0502020204030204" pitchFamily="34" charset="0"/>
              </a:rPr>
              <a:t>[13]	J. Sheng </a:t>
            </a:r>
            <a:r>
              <a:rPr lang="en-US" sz="900" i="1" dirty="0">
                <a:effectLst/>
                <a:latin typeface="Calibri" panose="020F0502020204030204" pitchFamily="34" charset="0"/>
                <a:ea typeface="Calibri" panose="020F0502020204030204" pitchFamily="34" charset="0"/>
                <a:cs typeface="Calibri" panose="020F0502020204030204" pitchFamily="34" charset="0"/>
              </a:rPr>
              <a:t>et al.</a:t>
            </a:r>
            <a:r>
              <a:rPr lang="en-US" sz="900" dirty="0">
                <a:effectLst/>
                <a:latin typeface="Calibri" panose="020F0502020204030204" pitchFamily="34" charset="0"/>
                <a:ea typeface="Calibri" panose="020F0502020204030204" pitchFamily="34" charset="0"/>
                <a:cs typeface="Calibri" panose="020F0502020204030204" pitchFamily="34" charset="0"/>
              </a:rPr>
              <a:t>, “Learning structured communication for multi-agent reinforcement learning,” </a:t>
            </a:r>
            <a:r>
              <a:rPr lang="en-US" sz="900" i="1" dirty="0" err="1">
                <a:effectLst/>
                <a:latin typeface="Calibri" panose="020F0502020204030204" pitchFamily="34" charset="0"/>
                <a:ea typeface="Calibri" panose="020F0502020204030204" pitchFamily="34" charset="0"/>
                <a:cs typeface="Calibri" panose="020F0502020204030204" pitchFamily="34" charset="0"/>
              </a:rPr>
              <a:t>Auton</a:t>
            </a:r>
            <a:r>
              <a:rPr lang="en-US" sz="900" i="1" dirty="0">
                <a:effectLst/>
                <a:latin typeface="Calibri" panose="020F0502020204030204" pitchFamily="34" charset="0"/>
                <a:ea typeface="Calibri" panose="020F0502020204030204" pitchFamily="34" charset="0"/>
                <a:cs typeface="Calibri" panose="020F0502020204030204" pitchFamily="34" charset="0"/>
              </a:rPr>
              <a:t>. Agents Multi-Agent Syst.</a:t>
            </a:r>
            <a:r>
              <a:rPr lang="en-US" sz="900" dirty="0">
                <a:effectLst/>
                <a:latin typeface="Calibri" panose="020F0502020204030204" pitchFamily="34" charset="0"/>
                <a:ea typeface="Calibri" panose="020F0502020204030204" pitchFamily="34" charset="0"/>
                <a:cs typeface="Calibri" panose="020F0502020204030204" pitchFamily="34" charset="0"/>
              </a:rPr>
              <a:t>, vol. 36, no. 2, p. 50, Oct. 2022, </a:t>
            </a:r>
            <a:r>
              <a:rPr lang="en-US" sz="900" dirty="0" err="1">
                <a:effectLst/>
                <a:latin typeface="Calibri" panose="020F0502020204030204" pitchFamily="34" charset="0"/>
                <a:ea typeface="Calibri" panose="020F0502020204030204" pitchFamily="34" charset="0"/>
                <a:cs typeface="Calibri" panose="020F0502020204030204" pitchFamily="34" charset="0"/>
              </a:rPr>
              <a:t>doi</a:t>
            </a:r>
            <a:r>
              <a:rPr lang="en-US" sz="900" dirty="0">
                <a:effectLst/>
                <a:latin typeface="Calibri" panose="020F0502020204030204" pitchFamily="34" charset="0"/>
                <a:ea typeface="Calibri" panose="020F0502020204030204" pitchFamily="34" charset="0"/>
                <a:cs typeface="Calibri" panose="020F0502020204030204" pitchFamily="34" charset="0"/>
              </a:rPr>
              <a:t>: 10.1007/s10458-022-09580-8.</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0"/>
              </a:spcBef>
              <a:spcAft>
                <a:spcPts val="800"/>
              </a:spcAft>
            </a:pPr>
            <a:r>
              <a:rPr lang="en-US" sz="900" dirty="0">
                <a:effectLst/>
                <a:latin typeface="Calibri" panose="020F0502020204030204" pitchFamily="34" charset="0"/>
                <a:ea typeface="Calibri" panose="020F0502020204030204" pitchFamily="34" charset="0"/>
                <a:cs typeface="Calibri" panose="020F0502020204030204" pitchFamily="34" charset="0"/>
              </a:rPr>
              <a:t>[14]	J. </a:t>
            </a:r>
            <a:r>
              <a:rPr lang="en-US" sz="900" dirty="0" err="1">
                <a:effectLst/>
                <a:latin typeface="Calibri" panose="020F0502020204030204" pitchFamily="34" charset="0"/>
                <a:ea typeface="Calibri" panose="020F0502020204030204" pitchFamily="34" charset="0"/>
                <a:cs typeface="Calibri" panose="020F0502020204030204" pitchFamily="34" charset="0"/>
              </a:rPr>
              <a:t>Blumenkamp</a:t>
            </a:r>
            <a:r>
              <a:rPr lang="en-US" sz="900" dirty="0">
                <a:effectLst/>
                <a:latin typeface="Calibri" panose="020F0502020204030204" pitchFamily="34" charset="0"/>
                <a:ea typeface="Calibri" panose="020F0502020204030204" pitchFamily="34" charset="0"/>
                <a:cs typeface="Calibri" panose="020F0502020204030204" pitchFamily="34" charset="0"/>
              </a:rPr>
              <a:t>, S. </a:t>
            </a:r>
            <a:r>
              <a:rPr lang="en-US" sz="900" dirty="0" err="1">
                <a:effectLst/>
                <a:latin typeface="Calibri" panose="020F0502020204030204" pitchFamily="34" charset="0"/>
                <a:ea typeface="Calibri" panose="020F0502020204030204" pitchFamily="34" charset="0"/>
                <a:cs typeface="Calibri" panose="020F0502020204030204" pitchFamily="34" charset="0"/>
              </a:rPr>
              <a:t>Morad</a:t>
            </a:r>
            <a:r>
              <a:rPr lang="en-US" sz="900" dirty="0">
                <a:effectLst/>
                <a:latin typeface="Calibri" panose="020F0502020204030204" pitchFamily="34" charset="0"/>
                <a:ea typeface="Calibri" panose="020F0502020204030204" pitchFamily="34" charset="0"/>
                <a:cs typeface="Calibri" panose="020F0502020204030204" pitchFamily="34" charset="0"/>
              </a:rPr>
              <a:t>, J. </a:t>
            </a:r>
            <a:r>
              <a:rPr lang="en-US" sz="900" dirty="0" err="1">
                <a:effectLst/>
                <a:latin typeface="Calibri" panose="020F0502020204030204" pitchFamily="34" charset="0"/>
                <a:ea typeface="Calibri" panose="020F0502020204030204" pitchFamily="34" charset="0"/>
                <a:cs typeface="Calibri" panose="020F0502020204030204" pitchFamily="34" charset="0"/>
              </a:rPr>
              <a:t>Gielis</a:t>
            </a:r>
            <a:r>
              <a:rPr lang="en-US" sz="900" dirty="0">
                <a:effectLst/>
                <a:latin typeface="Calibri" panose="020F0502020204030204" pitchFamily="34" charset="0"/>
                <a:ea typeface="Calibri" panose="020F0502020204030204" pitchFamily="34" charset="0"/>
                <a:cs typeface="Calibri" panose="020F0502020204030204" pitchFamily="34" charset="0"/>
              </a:rPr>
              <a:t>, Q. Li, and A. Prorok, “A Framework for Real-World Multi-Robot Systems Running Decentralized GNN-Based Policies,” in </a:t>
            </a:r>
            <a:r>
              <a:rPr lang="en-US" sz="900" i="1" dirty="0">
                <a:effectLst/>
                <a:latin typeface="Calibri" panose="020F0502020204030204" pitchFamily="34" charset="0"/>
                <a:ea typeface="Calibri" panose="020F0502020204030204" pitchFamily="34" charset="0"/>
                <a:cs typeface="Calibri" panose="020F0502020204030204" pitchFamily="34" charset="0"/>
              </a:rPr>
              <a:t>2022 International Conference on Robotics and Automation (ICRA)</a:t>
            </a:r>
            <a:r>
              <a:rPr lang="en-US" sz="900" dirty="0">
                <a:effectLst/>
                <a:latin typeface="Calibri" panose="020F0502020204030204" pitchFamily="34" charset="0"/>
                <a:ea typeface="Calibri" panose="020F0502020204030204" pitchFamily="34" charset="0"/>
                <a:cs typeface="Calibri" panose="020F0502020204030204" pitchFamily="34" charset="0"/>
              </a:rPr>
              <a:t>, Philadelphia, PA, USA, May 2022, pp. 8772–8778. </a:t>
            </a:r>
            <a:r>
              <a:rPr lang="en-US" sz="900" dirty="0" err="1">
                <a:effectLst/>
                <a:latin typeface="Calibri" panose="020F0502020204030204" pitchFamily="34" charset="0"/>
                <a:ea typeface="Calibri" panose="020F0502020204030204" pitchFamily="34" charset="0"/>
                <a:cs typeface="Calibri" panose="020F0502020204030204" pitchFamily="34" charset="0"/>
              </a:rPr>
              <a:t>doi</a:t>
            </a:r>
            <a:r>
              <a:rPr lang="en-US" sz="900" dirty="0">
                <a:effectLst/>
                <a:latin typeface="Calibri" panose="020F0502020204030204" pitchFamily="34" charset="0"/>
                <a:ea typeface="Calibri" panose="020F0502020204030204" pitchFamily="34" charset="0"/>
                <a:cs typeface="Calibri" panose="020F0502020204030204" pitchFamily="34" charset="0"/>
              </a:rPr>
              <a:t>: 10.1109/ICRA46639.2022.9811744.</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100" dirty="0"/>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20</a:t>
            </a:fld>
            <a:r>
              <a:rPr lang="en-US" dirty="0">
                <a:solidFill>
                  <a:schemeClr val="bg1"/>
                </a:solidFill>
              </a:rPr>
              <a:t>   |   </a:t>
            </a:r>
            <a:r>
              <a:rPr lang="en-US" b="1" dirty="0">
                <a:solidFill>
                  <a:schemeClr val="bg1"/>
                </a:solidFill>
              </a:rPr>
              <a:t>eng.umd.edu</a:t>
            </a:r>
            <a:endParaRPr lang="en-US" dirty="0">
              <a:solidFill>
                <a:schemeClr val="bg1"/>
              </a:solidFill>
            </a:endParaRPr>
          </a:p>
        </p:txBody>
      </p:sp>
      <p:sp>
        <p:nvSpPr>
          <p:cNvPr id="5" name="TextBox 4">
            <a:extLst>
              <a:ext uri="{FF2B5EF4-FFF2-40B4-BE49-F238E27FC236}">
                <a16:creationId xmlns:a16="http://schemas.microsoft.com/office/drawing/2014/main" id="{44391A1F-F382-DF9A-0320-0B0A08AE933A}"/>
              </a:ext>
            </a:extLst>
          </p:cNvPr>
          <p:cNvSpPr txBox="1"/>
          <p:nvPr/>
        </p:nvSpPr>
        <p:spPr>
          <a:xfrm>
            <a:off x="8412480" y="1216831"/>
            <a:ext cx="3246723" cy="461665"/>
          </a:xfrm>
          <a:prstGeom prst="rect">
            <a:avLst/>
          </a:prstGeom>
          <a:noFill/>
        </p:spPr>
        <p:txBody>
          <a:bodyPr wrap="none" rtlCol="0">
            <a:spAutoFit/>
          </a:bodyPr>
          <a:lstStyle/>
          <a:p>
            <a:r>
              <a:rPr lang="en-US" sz="2400" dirty="0">
                <a:hlinkClick r:id="rId2"/>
              </a:rPr>
              <a:t>tinyurl.com/</a:t>
            </a:r>
            <a:r>
              <a:rPr lang="en-US" sz="2400" dirty="0" err="1">
                <a:hlinkClick r:id="rId2"/>
              </a:rPr>
              <a:t>ABQERefs</a:t>
            </a:r>
            <a:endParaRPr lang="en-US" sz="2400" dirty="0"/>
          </a:p>
        </p:txBody>
      </p:sp>
    </p:spTree>
    <p:extLst>
      <p:ext uri="{BB962C8B-B14F-4D97-AF65-F5344CB8AC3E}">
        <p14:creationId xmlns:p14="http://schemas.microsoft.com/office/powerpoint/2010/main" val="24361963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Model Interpretability - Taxonomy</a:t>
            </a:r>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21</a:t>
            </a:fld>
            <a:r>
              <a:rPr lang="en-US" dirty="0">
                <a:solidFill>
                  <a:schemeClr val="bg1"/>
                </a:solidFill>
              </a:rPr>
              <a:t>   |   </a:t>
            </a:r>
            <a:r>
              <a:rPr lang="en-US" b="1" dirty="0">
                <a:solidFill>
                  <a:schemeClr val="bg1"/>
                </a:solidFill>
              </a:rPr>
              <a:t>eng.umd.edu</a:t>
            </a:r>
            <a:endParaRPr lang="en-US" dirty="0">
              <a:solidFill>
                <a:schemeClr val="bg1"/>
              </a:solidFill>
            </a:endParaRPr>
          </a:p>
        </p:txBody>
      </p:sp>
      <p:sp>
        <p:nvSpPr>
          <p:cNvPr id="5" name="TextBox 4">
            <a:extLst>
              <a:ext uri="{FF2B5EF4-FFF2-40B4-BE49-F238E27FC236}">
                <a16:creationId xmlns:a16="http://schemas.microsoft.com/office/drawing/2014/main" id="{FFD71B94-8CE7-D0F1-CF87-B329B5CC5C6B}"/>
              </a:ext>
            </a:extLst>
          </p:cNvPr>
          <p:cNvSpPr txBox="1"/>
          <p:nvPr/>
        </p:nvSpPr>
        <p:spPr>
          <a:xfrm>
            <a:off x="9065407" y="5690770"/>
            <a:ext cx="3175670" cy="369332"/>
          </a:xfrm>
          <a:prstGeom prst="rect">
            <a:avLst/>
          </a:prstGeom>
          <a:noFill/>
        </p:spPr>
        <p:txBody>
          <a:bodyPr wrap="square" rtlCol="0">
            <a:spAutoFit/>
          </a:bodyPr>
          <a:lstStyle/>
          <a:p>
            <a:r>
              <a:rPr lang="en-US" dirty="0"/>
              <a:t>Based on work of [7,8,11]</a:t>
            </a:r>
          </a:p>
        </p:txBody>
      </p:sp>
      <p:pic>
        <p:nvPicPr>
          <p:cNvPr id="7" name="Content Placeholder 6" descr="Text&#10;&#10;Description automatically generated">
            <a:extLst>
              <a:ext uri="{FF2B5EF4-FFF2-40B4-BE49-F238E27FC236}">
                <a16:creationId xmlns:a16="http://schemas.microsoft.com/office/drawing/2014/main" id="{68B2AD26-59F4-DD0B-8F00-7722E09F41F6}"/>
              </a:ext>
            </a:extLst>
          </p:cNvPr>
          <p:cNvPicPr>
            <a:picLocks noGrp="1" noChangeAspect="1"/>
          </p:cNvPicPr>
          <p:nvPr>
            <p:ph idx="1"/>
          </p:nvPr>
        </p:nvPicPr>
        <p:blipFill>
          <a:blip r:embed="rId2"/>
          <a:stretch>
            <a:fillRect/>
          </a:stretch>
        </p:blipFill>
        <p:spPr>
          <a:xfrm>
            <a:off x="2054558" y="1690688"/>
            <a:ext cx="8082883" cy="4021727"/>
          </a:xfrm>
        </p:spPr>
      </p:pic>
    </p:spTree>
    <p:extLst>
      <p:ext uri="{BB962C8B-B14F-4D97-AF65-F5344CB8AC3E}">
        <p14:creationId xmlns:p14="http://schemas.microsoft.com/office/powerpoint/2010/main" val="29309896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Agent Heterogeneity</a:t>
            </a:r>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22</a:t>
            </a:fld>
            <a:r>
              <a:rPr lang="en-US" dirty="0">
                <a:solidFill>
                  <a:schemeClr val="bg1"/>
                </a:solidFill>
              </a:rPr>
              <a:t>   |   </a:t>
            </a:r>
            <a:r>
              <a:rPr lang="en-US" b="1" dirty="0">
                <a:solidFill>
                  <a:schemeClr val="bg1"/>
                </a:solidFill>
              </a:rPr>
              <a:t>eng.umd.edu</a:t>
            </a:r>
            <a:endParaRPr lang="en-US" dirty="0">
              <a:solidFill>
                <a:schemeClr val="bg1"/>
              </a:solidFill>
            </a:endParaRPr>
          </a:p>
        </p:txBody>
      </p:sp>
      <p:sp>
        <p:nvSpPr>
          <p:cNvPr id="5" name="TextBox 4">
            <a:extLst>
              <a:ext uri="{FF2B5EF4-FFF2-40B4-BE49-F238E27FC236}">
                <a16:creationId xmlns:a16="http://schemas.microsoft.com/office/drawing/2014/main" id="{FFD71B94-8CE7-D0F1-CF87-B329B5CC5C6B}"/>
              </a:ext>
            </a:extLst>
          </p:cNvPr>
          <p:cNvSpPr txBox="1"/>
          <p:nvPr/>
        </p:nvSpPr>
        <p:spPr>
          <a:xfrm>
            <a:off x="9065407" y="5690770"/>
            <a:ext cx="3175670" cy="369332"/>
          </a:xfrm>
          <a:prstGeom prst="rect">
            <a:avLst/>
          </a:prstGeom>
          <a:noFill/>
        </p:spPr>
        <p:txBody>
          <a:bodyPr wrap="square" rtlCol="0">
            <a:spAutoFit/>
          </a:bodyPr>
          <a:lstStyle/>
          <a:p>
            <a:r>
              <a:rPr lang="en-US" dirty="0"/>
              <a:t>Based on work of [7,8,11]</a:t>
            </a:r>
          </a:p>
        </p:txBody>
      </p:sp>
      <p:sp>
        <p:nvSpPr>
          <p:cNvPr id="6" name="Content Placeholder 5">
            <a:extLst>
              <a:ext uri="{FF2B5EF4-FFF2-40B4-BE49-F238E27FC236}">
                <a16:creationId xmlns:a16="http://schemas.microsoft.com/office/drawing/2014/main" id="{A0E162FC-887A-CF4C-7243-8D401439FD4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03942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Real-World Requirements for MA Systems</a:t>
            </a:r>
          </a:p>
        </p:txBody>
      </p:sp>
      <p:graphicFrame>
        <p:nvGraphicFramePr>
          <p:cNvPr id="5" name="Table 5">
            <a:extLst>
              <a:ext uri="{FF2B5EF4-FFF2-40B4-BE49-F238E27FC236}">
                <a16:creationId xmlns:a16="http://schemas.microsoft.com/office/drawing/2014/main" id="{11CD8854-B663-A85C-70D3-04F5EA250A46}"/>
              </a:ext>
            </a:extLst>
          </p:cNvPr>
          <p:cNvGraphicFramePr>
            <a:graphicFrameLocks noGrp="1"/>
          </p:cNvGraphicFramePr>
          <p:nvPr>
            <p:ph idx="1"/>
            <p:extLst>
              <p:ext uri="{D42A27DB-BD31-4B8C-83A1-F6EECF244321}">
                <p14:modId xmlns:p14="http://schemas.microsoft.com/office/powerpoint/2010/main" val="127379963"/>
              </p:ext>
            </p:extLst>
          </p:nvPr>
        </p:nvGraphicFramePr>
        <p:xfrm>
          <a:off x="838200" y="1825624"/>
          <a:ext cx="10744200" cy="3252344"/>
        </p:xfrm>
        <a:graphic>
          <a:graphicData uri="http://schemas.openxmlformats.org/drawingml/2006/table">
            <a:tbl>
              <a:tblPr firstRow="1" bandRow="1">
                <a:tableStyleId>{073A0DAA-6AF3-43AB-8588-CEC1D06C72B9}</a:tableStyleId>
              </a:tblPr>
              <a:tblGrid>
                <a:gridCol w="2453576">
                  <a:extLst>
                    <a:ext uri="{9D8B030D-6E8A-4147-A177-3AD203B41FA5}">
                      <a16:colId xmlns:a16="http://schemas.microsoft.com/office/drawing/2014/main" val="2560758080"/>
                    </a:ext>
                  </a:extLst>
                </a:gridCol>
                <a:gridCol w="8290624">
                  <a:extLst>
                    <a:ext uri="{9D8B030D-6E8A-4147-A177-3AD203B41FA5}">
                      <a16:colId xmlns:a16="http://schemas.microsoft.com/office/drawing/2014/main" val="3884656443"/>
                    </a:ext>
                  </a:extLst>
                </a:gridCol>
              </a:tblGrid>
              <a:tr h="381128">
                <a:tc>
                  <a:txBody>
                    <a:bodyPr/>
                    <a:lstStyle/>
                    <a:p>
                      <a:r>
                        <a:rPr lang="en-US" dirty="0"/>
                        <a:t>Requirement</a:t>
                      </a:r>
                    </a:p>
                  </a:txBody>
                  <a:tcPr/>
                </a:tc>
                <a:tc>
                  <a:txBody>
                    <a:bodyPr/>
                    <a:lstStyle/>
                    <a:p>
                      <a:r>
                        <a:rPr lang="en-US" dirty="0"/>
                        <a:t>Definition</a:t>
                      </a:r>
                    </a:p>
                  </a:txBody>
                  <a:tcPr/>
                </a:tc>
                <a:extLst>
                  <a:ext uri="{0D108BD9-81ED-4DB2-BD59-A6C34878D82A}">
                    <a16:rowId xmlns:a16="http://schemas.microsoft.com/office/drawing/2014/main" val="3333381411"/>
                  </a:ext>
                </a:extLst>
              </a:tr>
              <a:tr h="475488">
                <a:tc>
                  <a:txBody>
                    <a:bodyPr/>
                    <a:lstStyle/>
                    <a:p>
                      <a:r>
                        <a:rPr lang="en-US" dirty="0"/>
                        <a:t>Performance</a:t>
                      </a:r>
                    </a:p>
                  </a:txBody>
                  <a:tcPr/>
                </a:tc>
                <a:tc>
                  <a:txBody>
                    <a:bodyPr/>
                    <a:lstStyle/>
                    <a:p>
                      <a:r>
                        <a:rPr lang="en-US" dirty="0"/>
                        <a:t>Algorithms must be capable of accurately performing the given task</a:t>
                      </a:r>
                    </a:p>
                  </a:txBody>
                  <a:tcPr/>
                </a:tc>
                <a:extLst>
                  <a:ext uri="{0D108BD9-81ED-4DB2-BD59-A6C34878D82A}">
                    <a16:rowId xmlns:a16="http://schemas.microsoft.com/office/drawing/2014/main" val="2396817136"/>
                  </a:ext>
                </a:extLst>
              </a:tr>
              <a:tr h="633984">
                <a:tc>
                  <a:txBody>
                    <a:bodyPr/>
                    <a:lstStyle/>
                    <a:p>
                      <a:r>
                        <a:rPr lang="en-US" dirty="0"/>
                        <a:t>Interpretability</a:t>
                      </a:r>
                    </a:p>
                  </a:txBody>
                  <a:tcPr/>
                </a:tc>
                <a:tc>
                  <a:txBody>
                    <a:bodyPr/>
                    <a:lstStyle/>
                    <a:p>
                      <a:r>
                        <a:rPr lang="en-US" dirty="0"/>
                        <a:t>Algorithms must be able to provide human understandable rationale for actions taken, ideally allowing designers to step through the logic used</a:t>
                      </a:r>
                    </a:p>
                  </a:txBody>
                  <a:tcPr/>
                </a:tc>
                <a:extLst>
                  <a:ext uri="{0D108BD9-81ED-4DB2-BD59-A6C34878D82A}">
                    <a16:rowId xmlns:a16="http://schemas.microsoft.com/office/drawing/2014/main" val="3597577452"/>
                  </a:ext>
                </a:extLst>
              </a:tr>
              <a:tr h="633984">
                <a:tc>
                  <a:txBody>
                    <a:bodyPr/>
                    <a:lstStyle/>
                    <a:p>
                      <a:r>
                        <a:rPr lang="en-US" dirty="0"/>
                        <a:t>Fault Tolerance</a:t>
                      </a:r>
                    </a:p>
                  </a:txBody>
                  <a:tcPr/>
                </a:tc>
                <a:tc>
                  <a:txBody>
                    <a:bodyPr/>
                    <a:lstStyle/>
                    <a:p>
                      <a:r>
                        <a:rPr lang="en-US" dirty="0"/>
                        <a:t>MA Systems should maintain performance and safety even as communication quality varies or agents cease functioning</a:t>
                      </a:r>
                    </a:p>
                  </a:txBody>
                  <a:tcPr/>
                </a:tc>
                <a:extLst>
                  <a:ext uri="{0D108BD9-81ED-4DB2-BD59-A6C34878D82A}">
                    <a16:rowId xmlns:a16="http://schemas.microsoft.com/office/drawing/2014/main" val="635359984"/>
                  </a:ext>
                </a:extLst>
              </a:tr>
              <a:tr h="713232">
                <a:tc>
                  <a:txBody>
                    <a:bodyPr/>
                    <a:lstStyle/>
                    <a:p>
                      <a:r>
                        <a:rPr lang="en-US" dirty="0"/>
                        <a:t>Extensibility</a:t>
                      </a:r>
                    </a:p>
                  </a:txBody>
                  <a:tcPr/>
                </a:tc>
                <a:tc>
                  <a:txBody>
                    <a:bodyPr/>
                    <a:lstStyle/>
                    <a:p>
                      <a:r>
                        <a:rPr lang="en-US" dirty="0"/>
                        <a:t>Algorithms should account minor changes in the problem (such as number of agents or changes in constraints) without much work</a:t>
                      </a:r>
                    </a:p>
                  </a:txBody>
                  <a:tcPr/>
                </a:tc>
                <a:extLst>
                  <a:ext uri="{0D108BD9-81ED-4DB2-BD59-A6C34878D82A}">
                    <a16:rowId xmlns:a16="http://schemas.microsoft.com/office/drawing/2014/main" val="708555887"/>
                  </a:ext>
                </a:extLst>
              </a:tr>
              <a:tr h="402336">
                <a:tc>
                  <a:txBody>
                    <a:bodyPr/>
                    <a:lstStyle/>
                    <a:p>
                      <a:r>
                        <a:rPr lang="en-US" dirty="0"/>
                        <a:t>Transferability</a:t>
                      </a:r>
                    </a:p>
                  </a:txBody>
                  <a:tcPr/>
                </a:tc>
                <a:tc>
                  <a:txBody>
                    <a:bodyPr/>
                    <a:lstStyle/>
                    <a:p>
                      <a:r>
                        <a:rPr lang="en-US" dirty="0"/>
                        <a:t>Ideally, a MA framework should be able to handle a variety of problems</a:t>
                      </a:r>
                    </a:p>
                  </a:txBody>
                  <a:tcPr/>
                </a:tc>
                <a:extLst>
                  <a:ext uri="{0D108BD9-81ED-4DB2-BD59-A6C34878D82A}">
                    <a16:rowId xmlns:a16="http://schemas.microsoft.com/office/drawing/2014/main" val="3641116705"/>
                  </a:ext>
                </a:extLst>
              </a:tr>
            </a:tbl>
          </a:graphicData>
        </a:graphic>
      </p:graphicFrame>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3</a:t>
            </a:fld>
            <a:r>
              <a:rPr lang="en-US" dirty="0">
                <a:solidFill>
                  <a:schemeClr val="bg1"/>
                </a:solidFill>
              </a:rPr>
              <a:t>   |   </a:t>
            </a:r>
            <a:r>
              <a:rPr lang="en-US" b="1" dirty="0">
                <a:solidFill>
                  <a:schemeClr val="bg1"/>
                </a:solidFill>
              </a:rPr>
              <a:t>eng.umd.edu</a:t>
            </a:r>
            <a:endParaRPr lang="en-US" dirty="0">
              <a:solidFill>
                <a:schemeClr val="bg1"/>
              </a:solidFill>
            </a:endParaRPr>
          </a:p>
        </p:txBody>
      </p:sp>
      <p:sp>
        <p:nvSpPr>
          <p:cNvPr id="6" name="TextBox 5">
            <a:extLst>
              <a:ext uri="{FF2B5EF4-FFF2-40B4-BE49-F238E27FC236}">
                <a16:creationId xmlns:a16="http://schemas.microsoft.com/office/drawing/2014/main" id="{36E08772-D1DE-2898-8A32-EFCCA5A9BB29}"/>
              </a:ext>
            </a:extLst>
          </p:cNvPr>
          <p:cNvSpPr txBox="1"/>
          <p:nvPr/>
        </p:nvSpPr>
        <p:spPr>
          <a:xfrm>
            <a:off x="7559040" y="5608232"/>
            <a:ext cx="4110421" cy="369332"/>
          </a:xfrm>
          <a:prstGeom prst="rect">
            <a:avLst/>
          </a:prstGeom>
          <a:noFill/>
        </p:spPr>
        <p:txBody>
          <a:bodyPr wrap="none" rtlCol="0">
            <a:spAutoFit/>
          </a:bodyPr>
          <a:lstStyle/>
          <a:p>
            <a:r>
              <a:rPr lang="en-US" dirty="0"/>
              <a:t>Definitions based on the work of [7-9]</a:t>
            </a:r>
          </a:p>
        </p:txBody>
      </p:sp>
    </p:spTree>
    <p:extLst>
      <p:ext uri="{BB962C8B-B14F-4D97-AF65-F5344CB8AC3E}">
        <p14:creationId xmlns:p14="http://schemas.microsoft.com/office/powerpoint/2010/main" val="2689617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State of the Art for MA Systems</a:t>
            </a:r>
          </a:p>
        </p:txBody>
      </p:sp>
      <p:sp>
        <p:nvSpPr>
          <p:cNvPr id="3" name="Content Placeholder 2">
            <a:extLst>
              <a:ext uri="{FF2B5EF4-FFF2-40B4-BE49-F238E27FC236}">
                <a16:creationId xmlns:a16="http://schemas.microsoft.com/office/drawing/2014/main" id="{EFA9B6CA-60D4-D342-A234-2332F483DC5E}"/>
              </a:ext>
            </a:extLst>
          </p:cNvPr>
          <p:cNvSpPr>
            <a:spLocks noGrp="1"/>
          </p:cNvSpPr>
          <p:nvPr>
            <p:ph idx="1"/>
          </p:nvPr>
        </p:nvSpPr>
        <p:spPr/>
        <p:txBody>
          <a:bodyPr/>
          <a:lstStyle/>
          <a:p>
            <a:r>
              <a:rPr lang="en-US" dirty="0"/>
              <a:t>Two main approaches:</a:t>
            </a:r>
          </a:p>
          <a:p>
            <a:pPr lvl="1"/>
            <a:r>
              <a:rPr lang="en-US" dirty="0"/>
              <a:t>Expert Designed, Model Based Control</a:t>
            </a:r>
          </a:p>
          <a:p>
            <a:pPr lvl="1"/>
            <a:r>
              <a:rPr lang="en-US" dirty="0"/>
              <a:t>Multi-Agent Reinforcement Learning (MARL)</a:t>
            </a:r>
          </a:p>
          <a:p>
            <a:pPr lvl="2"/>
            <a:r>
              <a:rPr lang="en-US" dirty="0"/>
              <a:t>Often makes use of Deep Reinforcement Learning (DRL)</a:t>
            </a:r>
          </a:p>
          <a:p>
            <a:r>
              <a:rPr lang="en-US" dirty="0"/>
              <a:t>Other major considerations:</a:t>
            </a:r>
          </a:p>
          <a:p>
            <a:pPr lvl="1"/>
            <a:r>
              <a:rPr lang="en-US" dirty="0"/>
              <a:t>Centralization vs Decentralization</a:t>
            </a:r>
          </a:p>
          <a:p>
            <a:pPr lvl="1"/>
            <a:r>
              <a:rPr lang="en-US" dirty="0"/>
              <a:t>Communication</a:t>
            </a:r>
          </a:p>
          <a:p>
            <a:pPr lvl="1"/>
            <a:endParaRPr lang="en-US" dirty="0"/>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4</a:t>
            </a:fld>
            <a:r>
              <a:rPr lang="en-US" dirty="0">
                <a:solidFill>
                  <a:schemeClr val="bg1"/>
                </a:solidFill>
              </a:rPr>
              <a:t>   |   </a:t>
            </a:r>
            <a:r>
              <a:rPr lang="en-US" b="1" dirty="0">
                <a:solidFill>
                  <a:schemeClr val="bg1"/>
                </a:solidFill>
              </a:rPr>
              <a:t>eng.umd.edu</a:t>
            </a:r>
            <a:endParaRPr lang="en-US" dirty="0">
              <a:solidFill>
                <a:schemeClr val="bg1"/>
              </a:solidFill>
            </a:endParaRPr>
          </a:p>
        </p:txBody>
      </p:sp>
    </p:spTree>
    <p:extLst>
      <p:ext uri="{BB962C8B-B14F-4D97-AF65-F5344CB8AC3E}">
        <p14:creationId xmlns:p14="http://schemas.microsoft.com/office/powerpoint/2010/main" val="3930089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Model Based Control</a:t>
            </a:r>
          </a:p>
        </p:txBody>
      </p:sp>
      <p:sp>
        <p:nvSpPr>
          <p:cNvPr id="3" name="Content Placeholder 2">
            <a:extLst>
              <a:ext uri="{FF2B5EF4-FFF2-40B4-BE49-F238E27FC236}">
                <a16:creationId xmlns:a16="http://schemas.microsoft.com/office/drawing/2014/main" id="{EFA9B6CA-60D4-D342-A234-2332F483DC5E}"/>
              </a:ext>
            </a:extLst>
          </p:cNvPr>
          <p:cNvSpPr>
            <a:spLocks noGrp="1"/>
          </p:cNvSpPr>
          <p:nvPr>
            <p:ph idx="1"/>
          </p:nvPr>
        </p:nvSpPr>
        <p:spPr/>
        <p:txBody>
          <a:bodyPr>
            <a:normAutofit/>
          </a:bodyPr>
          <a:lstStyle/>
          <a:p>
            <a:r>
              <a:rPr lang="en-US" dirty="0"/>
              <a:t>Uses models of system dynamics to derive optimal control laws</a:t>
            </a:r>
          </a:p>
          <a:p>
            <a:pPr lvl="1"/>
            <a:r>
              <a:rPr lang="en-US" dirty="0"/>
              <a:t>Provides robust guarantees of system behavior</a:t>
            </a:r>
          </a:p>
          <a:p>
            <a:r>
              <a:rPr lang="en-US" dirty="0"/>
              <a:t>Often Constraint-Driven, having been demonstrated for</a:t>
            </a:r>
          </a:p>
          <a:p>
            <a:pPr lvl="1"/>
            <a:r>
              <a:rPr lang="en-US" dirty="0"/>
              <a:t>Collision free navigation via Barrier Functions[2]</a:t>
            </a:r>
          </a:p>
          <a:p>
            <a:pPr lvl="1"/>
            <a:r>
              <a:rPr lang="en-US" dirty="0"/>
              <a:t>Platooning of vehicles on highways[3]</a:t>
            </a:r>
          </a:p>
          <a:p>
            <a:pPr lvl="1"/>
            <a:r>
              <a:rPr lang="en-US" dirty="0"/>
              <a:t>Predator avoidance and emergent flocking[4]</a:t>
            </a:r>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5</a:t>
            </a:fld>
            <a:r>
              <a:rPr lang="en-US" dirty="0">
                <a:solidFill>
                  <a:schemeClr val="bg1"/>
                </a:solidFill>
              </a:rPr>
              <a:t>   |   </a:t>
            </a:r>
            <a:r>
              <a:rPr lang="en-US" b="1" dirty="0">
                <a:solidFill>
                  <a:schemeClr val="bg1"/>
                </a:solidFill>
              </a:rPr>
              <a:t>eng.umd.edu</a:t>
            </a:r>
            <a:endParaRPr lang="en-US" dirty="0">
              <a:solidFill>
                <a:schemeClr val="bg1"/>
              </a:solidFill>
            </a:endParaRPr>
          </a:p>
        </p:txBody>
      </p:sp>
    </p:spTree>
    <p:extLst>
      <p:ext uri="{BB962C8B-B14F-4D97-AF65-F5344CB8AC3E}">
        <p14:creationId xmlns:p14="http://schemas.microsoft.com/office/powerpoint/2010/main" val="980404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Example: Safety Barrier Certificates</a:t>
            </a:r>
          </a:p>
        </p:txBody>
      </p:sp>
      <p:sp>
        <p:nvSpPr>
          <p:cNvPr id="3" name="Content Placeholder 2">
            <a:extLst>
              <a:ext uri="{FF2B5EF4-FFF2-40B4-BE49-F238E27FC236}">
                <a16:creationId xmlns:a16="http://schemas.microsoft.com/office/drawing/2014/main" id="{EFA9B6CA-60D4-D342-A234-2332F483DC5E}"/>
              </a:ext>
            </a:extLst>
          </p:cNvPr>
          <p:cNvSpPr>
            <a:spLocks noGrp="1"/>
          </p:cNvSpPr>
          <p:nvPr>
            <p:ph idx="1"/>
          </p:nvPr>
        </p:nvSpPr>
        <p:spPr/>
        <p:txBody>
          <a:bodyPr>
            <a:normAutofit/>
          </a:bodyPr>
          <a:lstStyle/>
          <a:p>
            <a:endParaRPr lang="en-US" dirty="0"/>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6</a:t>
            </a:fld>
            <a:r>
              <a:rPr lang="en-US" dirty="0">
                <a:solidFill>
                  <a:schemeClr val="bg1"/>
                </a:solidFill>
              </a:rPr>
              <a:t>   |   </a:t>
            </a:r>
            <a:r>
              <a:rPr lang="en-US" b="1" dirty="0">
                <a:solidFill>
                  <a:schemeClr val="bg1"/>
                </a:solidFill>
              </a:rPr>
              <a:t>eng.umd.edu</a:t>
            </a:r>
            <a:endParaRPr lang="en-US" dirty="0">
              <a:solidFill>
                <a:schemeClr val="bg1"/>
              </a:solidFill>
            </a:endParaRPr>
          </a:p>
        </p:txBody>
      </p:sp>
    </p:spTree>
    <p:extLst>
      <p:ext uri="{BB962C8B-B14F-4D97-AF65-F5344CB8AC3E}">
        <p14:creationId xmlns:p14="http://schemas.microsoft.com/office/powerpoint/2010/main" val="3582605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Example: Predator Avoidance and Flocking</a:t>
            </a:r>
          </a:p>
        </p:txBody>
      </p:sp>
      <p:sp>
        <p:nvSpPr>
          <p:cNvPr id="3" name="Content Placeholder 2">
            <a:extLst>
              <a:ext uri="{FF2B5EF4-FFF2-40B4-BE49-F238E27FC236}">
                <a16:creationId xmlns:a16="http://schemas.microsoft.com/office/drawing/2014/main" id="{EFA9B6CA-60D4-D342-A234-2332F483DC5E}"/>
              </a:ext>
            </a:extLst>
          </p:cNvPr>
          <p:cNvSpPr>
            <a:spLocks noGrp="1"/>
          </p:cNvSpPr>
          <p:nvPr>
            <p:ph idx="1"/>
          </p:nvPr>
        </p:nvSpPr>
        <p:spPr/>
        <p:txBody>
          <a:bodyPr>
            <a:normAutofit/>
          </a:bodyPr>
          <a:lstStyle/>
          <a:p>
            <a:endParaRPr lang="en-US" dirty="0"/>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7</a:t>
            </a:fld>
            <a:r>
              <a:rPr lang="en-US" dirty="0">
                <a:solidFill>
                  <a:schemeClr val="bg1"/>
                </a:solidFill>
              </a:rPr>
              <a:t>   |   </a:t>
            </a:r>
            <a:r>
              <a:rPr lang="en-US" b="1" dirty="0">
                <a:solidFill>
                  <a:schemeClr val="bg1"/>
                </a:solidFill>
              </a:rPr>
              <a:t>eng.umd.edu</a:t>
            </a:r>
            <a:endParaRPr lang="en-US" dirty="0">
              <a:solidFill>
                <a:schemeClr val="bg1"/>
              </a:solidFill>
            </a:endParaRPr>
          </a:p>
        </p:txBody>
      </p:sp>
    </p:spTree>
    <p:extLst>
      <p:ext uri="{BB962C8B-B14F-4D97-AF65-F5344CB8AC3E}">
        <p14:creationId xmlns:p14="http://schemas.microsoft.com/office/powerpoint/2010/main" val="3655727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Multi-Agent Reinforcement Learning</a:t>
            </a:r>
          </a:p>
        </p:txBody>
      </p:sp>
      <p:sp>
        <p:nvSpPr>
          <p:cNvPr id="3" name="Content Placeholder 2">
            <a:extLst>
              <a:ext uri="{FF2B5EF4-FFF2-40B4-BE49-F238E27FC236}">
                <a16:creationId xmlns:a16="http://schemas.microsoft.com/office/drawing/2014/main" id="{EFA9B6CA-60D4-D342-A234-2332F483DC5E}"/>
              </a:ext>
            </a:extLst>
          </p:cNvPr>
          <p:cNvSpPr>
            <a:spLocks noGrp="1"/>
          </p:cNvSpPr>
          <p:nvPr>
            <p:ph idx="1"/>
          </p:nvPr>
        </p:nvSpPr>
        <p:spPr>
          <a:xfrm>
            <a:off x="838200" y="1825625"/>
            <a:ext cx="11353800" cy="3723837"/>
          </a:xfrm>
        </p:spPr>
        <p:txBody>
          <a:bodyPr>
            <a:normAutofit/>
          </a:bodyPr>
          <a:lstStyle/>
          <a:p>
            <a:r>
              <a:rPr lang="en-US" dirty="0"/>
              <a:t>Many algorithms used such as:</a:t>
            </a:r>
          </a:p>
          <a:p>
            <a:pPr lvl="1"/>
            <a:r>
              <a:rPr lang="en-US" dirty="0"/>
              <a:t>Decentralized Partly Observable Markov Decision Processes(Dec-POMDPs)[6]</a:t>
            </a:r>
          </a:p>
          <a:p>
            <a:pPr lvl="1"/>
            <a:r>
              <a:rPr lang="en-US" dirty="0"/>
              <a:t>Graph Neural Networks (GNNs)[5]</a:t>
            </a:r>
          </a:p>
          <a:p>
            <a:pPr lvl="1"/>
            <a:r>
              <a:rPr lang="en-US" dirty="0"/>
              <a:t>Decentralized Asynchronous Advantage Actor-Critic (A3C)[6]</a:t>
            </a:r>
          </a:p>
          <a:p>
            <a:pPr lvl="1"/>
            <a:r>
              <a:rPr lang="en-US" dirty="0"/>
              <a:t>Evolutionary Algorithms</a:t>
            </a:r>
          </a:p>
          <a:p>
            <a:r>
              <a:rPr lang="en-US" dirty="0"/>
              <a:t>Also need to consider:</a:t>
            </a:r>
          </a:p>
          <a:p>
            <a:pPr lvl="1"/>
            <a:r>
              <a:rPr lang="en-US" dirty="0"/>
              <a:t>Centralized vs. Decentralized Learning</a:t>
            </a:r>
          </a:p>
          <a:p>
            <a:pPr lvl="1"/>
            <a:r>
              <a:rPr lang="en-US" dirty="0"/>
              <a:t>Communication Strategy</a:t>
            </a:r>
          </a:p>
          <a:p>
            <a:pPr lvl="1"/>
            <a:r>
              <a:rPr lang="en-US" dirty="0"/>
              <a:t>Problem Decomposition</a:t>
            </a:r>
          </a:p>
          <a:p>
            <a:pPr lvl="1"/>
            <a:endParaRPr lang="en-US" dirty="0"/>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8</a:t>
            </a:fld>
            <a:r>
              <a:rPr lang="en-US" dirty="0">
                <a:solidFill>
                  <a:schemeClr val="bg1"/>
                </a:solidFill>
              </a:rPr>
              <a:t>   |   </a:t>
            </a:r>
            <a:r>
              <a:rPr lang="en-US" b="1" dirty="0">
                <a:solidFill>
                  <a:schemeClr val="bg1"/>
                </a:solidFill>
              </a:rPr>
              <a:t>eng.umd.edu</a:t>
            </a:r>
            <a:endParaRPr lang="en-US" dirty="0">
              <a:solidFill>
                <a:schemeClr val="bg1"/>
              </a:solidFill>
            </a:endParaRPr>
          </a:p>
        </p:txBody>
      </p:sp>
    </p:spTree>
    <p:extLst>
      <p:ext uri="{BB962C8B-B14F-4D97-AF65-F5344CB8AC3E}">
        <p14:creationId xmlns:p14="http://schemas.microsoft.com/office/powerpoint/2010/main" val="4195779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Multi-Agent Reinforcement Learning</a:t>
            </a:r>
          </a:p>
        </p:txBody>
      </p:sp>
      <p:sp>
        <p:nvSpPr>
          <p:cNvPr id="3" name="Content Placeholder 2">
            <a:extLst>
              <a:ext uri="{FF2B5EF4-FFF2-40B4-BE49-F238E27FC236}">
                <a16:creationId xmlns:a16="http://schemas.microsoft.com/office/drawing/2014/main" id="{EFA9B6CA-60D4-D342-A234-2332F483DC5E}"/>
              </a:ext>
            </a:extLst>
          </p:cNvPr>
          <p:cNvSpPr>
            <a:spLocks noGrp="1"/>
          </p:cNvSpPr>
          <p:nvPr>
            <p:ph idx="1"/>
          </p:nvPr>
        </p:nvSpPr>
        <p:spPr>
          <a:xfrm>
            <a:off x="838200" y="1825625"/>
            <a:ext cx="11353800" cy="3723837"/>
          </a:xfrm>
        </p:spPr>
        <p:txBody>
          <a:bodyPr>
            <a:normAutofit/>
          </a:bodyPr>
          <a:lstStyle/>
          <a:p>
            <a:r>
              <a:rPr lang="en-US" dirty="0"/>
              <a:t>Many algorithms used such as:</a:t>
            </a:r>
          </a:p>
          <a:p>
            <a:pPr lvl="1"/>
            <a:r>
              <a:rPr lang="en-US" dirty="0"/>
              <a:t>Decentralized Partly Observable Markov Decision Processes(Dec-POMDPs)[6]</a:t>
            </a:r>
          </a:p>
          <a:p>
            <a:pPr lvl="1"/>
            <a:r>
              <a:rPr lang="en-US" b="1" i="1" dirty="0">
                <a:solidFill>
                  <a:srgbClr val="FF0000"/>
                </a:solidFill>
              </a:rPr>
              <a:t>Graph Neural Networks (GNNs)</a:t>
            </a:r>
            <a:r>
              <a:rPr lang="en-US" dirty="0"/>
              <a:t>[5]</a:t>
            </a:r>
          </a:p>
          <a:p>
            <a:pPr lvl="1"/>
            <a:r>
              <a:rPr lang="en-US" dirty="0"/>
              <a:t>Decentralized Asynchronous Advantage Actor-Critic (A3C)[6]</a:t>
            </a:r>
          </a:p>
          <a:p>
            <a:pPr lvl="1"/>
            <a:r>
              <a:rPr lang="en-US" dirty="0"/>
              <a:t>Evolutionary Algorithms</a:t>
            </a:r>
          </a:p>
          <a:p>
            <a:r>
              <a:rPr lang="en-US" dirty="0"/>
              <a:t>Also need to consider:</a:t>
            </a:r>
          </a:p>
          <a:p>
            <a:pPr lvl="1"/>
            <a:r>
              <a:rPr lang="en-US" dirty="0"/>
              <a:t>Centralized vs. Decentralized Learning</a:t>
            </a:r>
          </a:p>
          <a:p>
            <a:pPr lvl="1"/>
            <a:r>
              <a:rPr lang="en-US" dirty="0"/>
              <a:t>Communication Strategy</a:t>
            </a:r>
          </a:p>
          <a:p>
            <a:pPr lvl="1"/>
            <a:r>
              <a:rPr lang="en-US" dirty="0"/>
              <a:t>Problem Decomposition</a:t>
            </a:r>
          </a:p>
          <a:p>
            <a:pPr lvl="1"/>
            <a:endParaRPr lang="en-US" dirty="0"/>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9</a:t>
            </a:fld>
            <a:r>
              <a:rPr lang="en-US" dirty="0">
                <a:solidFill>
                  <a:schemeClr val="bg1"/>
                </a:solidFill>
              </a:rPr>
              <a:t>   |   </a:t>
            </a:r>
            <a:r>
              <a:rPr lang="en-US" b="1" dirty="0">
                <a:solidFill>
                  <a:schemeClr val="bg1"/>
                </a:solidFill>
              </a:rPr>
              <a:t>eng.umd.edu</a:t>
            </a:r>
            <a:endParaRPr lang="en-US" dirty="0">
              <a:solidFill>
                <a:schemeClr val="bg1"/>
              </a:solidFill>
            </a:endParaRPr>
          </a:p>
        </p:txBody>
      </p:sp>
    </p:spTree>
    <p:extLst>
      <p:ext uri="{BB962C8B-B14F-4D97-AF65-F5344CB8AC3E}">
        <p14:creationId xmlns:p14="http://schemas.microsoft.com/office/powerpoint/2010/main" val="2780592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MD_Clark_PPT_Template_LF-9-22-20.pptx" id="{E3ABC318-B6E4-45BB-A62D-6F4D075C6E88}" vid="{93C7FCD7-66CD-4333-BEF4-32AC0DC44DB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UMD_Clark_PPT_Template_LF-9-22-20</Template>
  <TotalTime>928</TotalTime>
  <Words>2158</Words>
  <Application>Microsoft Office PowerPoint</Application>
  <PresentationFormat>Widescreen</PresentationFormat>
  <Paragraphs>211</Paragraphs>
  <Slides>22</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Cambria Math</vt:lpstr>
      <vt:lpstr>Trebuchet MS</vt:lpstr>
      <vt:lpstr>Office Theme</vt:lpstr>
      <vt:lpstr>Highly Interpretable Graph NNs for Real World Multi-Agent Systems</vt:lpstr>
      <vt:lpstr>Why Study Multi-Agent Systems?</vt:lpstr>
      <vt:lpstr>Real-World Requirements for MA Systems</vt:lpstr>
      <vt:lpstr>State of the Art for MA Systems</vt:lpstr>
      <vt:lpstr>Model Based Control</vt:lpstr>
      <vt:lpstr>Example: Safety Barrier Certificates</vt:lpstr>
      <vt:lpstr>Example: Predator Avoidance and Flocking</vt:lpstr>
      <vt:lpstr>Multi-Agent Reinforcement Learning</vt:lpstr>
      <vt:lpstr>Multi-Agent Reinforcement Learning</vt:lpstr>
      <vt:lpstr>MARL Vs. Model Based Control</vt:lpstr>
      <vt:lpstr>Model Interpretability - Dimensions</vt:lpstr>
      <vt:lpstr>MARL Interpretability – State of the Art</vt:lpstr>
      <vt:lpstr>Intro to Graphs and Graph Theory</vt:lpstr>
      <vt:lpstr>Intro to Graph Neural Networks</vt:lpstr>
      <vt:lpstr>Example: Decentralized GNN based Exploration</vt:lpstr>
      <vt:lpstr>Highly Interpretable Graph NNs for Real World Multi-Agent Systems </vt:lpstr>
      <vt:lpstr>Highly Interpretable Graph NNs for Real World Multi-Agent Systems - Approach</vt:lpstr>
      <vt:lpstr>Highly Interpretable Graph NNs for Real World Multi-Agent Systems - Timeline</vt:lpstr>
      <vt:lpstr>Conclusions</vt:lpstr>
      <vt:lpstr>References</vt:lpstr>
      <vt:lpstr>Model Interpretability - Taxonomy</vt:lpstr>
      <vt:lpstr>Agent Heterogeneity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Highly Interpretable Graph NNs for Real World Multi-Agent Systems</dc:title>
  <dc:creator>Alexander Philip Beyer</dc:creator>
  <cp:lastModifiedBy>Alexander Philip Beyer</cp:lastModifiedBy>
  <cp:revision>5</cp:revision>
  <dcterms:created xsi:type="dcterms:W3CDTF">2023-03-07T16:02:40Z</dcterms:created>
  <dcterms:modified xsi:type="dcterms:W3CDTF">2023-03-08T16:31:08Z</dcterms:modified>
</cp:coreProperties>
</file>